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Lst>
  <p:notesMasterIdLst>
    <p:notesMasterId r:id="rId23"/>
  </p:notesMasterIdLst>
  <p:sldIdLst>
    <p:sldId id="275" r:id="rId2"/>
    <p:sldId id="274" r:id="rId3"/>
    <p:sldId id="273" r:id="rId4"/>
    <p:sldId id="272" r:id="rId5"/>
    <p:sldId id="271" r:id="rId6"/>
    <p:sldId id="261" r:id="rId7"/>
    <p:sldId id="262" r:id="rId8"/>
    <p:sldId id="263" r:id="rId9"/>
    <p:sldId id="264" r:id="rId10"/>
    <p:sldId id="265" r:id="rId11"/>
    <p:sldId id="266" r:id="rId12"/>
    <p:sldId id="267" r:id="rId13"/>
    <p:sldId id="269" r:id="rId14"/>
    <p:sldId id="270" r:id="rId15"/>
    <p:sldId id="268" r:id="rId16"/>
    <p:sldId id="278" r:id="rId17"/>
    <p:sldId id="276" r:id="rId18"/>
    <p:sldId id="277" r:id="rId19"/>
    <p:sldId id="279" r:id="rId20"/>
    <p:sldId id="280" r:id="rId21"/>
    <p:sldId id="281" r:id="rId22"/>
  </p:sldIdLst>
  <p:sldSz cx="9144000" cy="5143500" type="screen16x9"/>
  <p:notesSz cx="6858000" cy="9144000"/>
  <p:embeddedFontLst>
    <p:embeddedFont>
      <p:font typeface="Cambria Math" panose="02040503050406030204" pitchFamily="18" charset="0"/>
      <p:regular r:id="rId24"/>
    </p:embeddedFont>
    <p:embeddedFont>
      <p:font typeface="Century Gothic" panose="020B0502020202020204" pitchFamily="34" charset="0"/>
      <p:regular r:id="rId25"/>
      <p:bold r:id="rId26"/>
      <p:italic r:id="rId27"/>
      <p:boldItalic r:id="rId28"/>
    </p:embeddedFont>
    <p:embeddedFont>
      <p:font typeface="Wingdings 3" panose="05040102010807070707" pitchFamily="18" charset="2"/>
      <p:regular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4731C5-4789-4DDC-8289-E93BAA914014}" v="919" dt="2022-11-23T04:03:40.937"/>
    <p1510:client id="{8779F4B0-2692-4FB4-A275-999C050C15C8}" v="3" dt="2022-11-22T05:57:13.365"/>
    <p1510:client id="{F790AE3D-B9C2-470B-8846-68AB4239BCA9}" v="12" dt="2022-11-22T22:47:40.6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7F4731C5-4789-4DDC-8289-E93BAA914014}"/>
    <pc:docChg chg="addSld modSld addMainMaster delMainMaster">
      <pc:chgData name="Guest User" userId="" providerId="Windows Live" clId="Web-{7F4731C5-4789-4DDC-8289-E93BAA914014}" dt="2022-11-23T04:04:37.955" v="899"/>
      <pc:docMkLst>
        <pc:docMk/>
      </pc:docMkLst>
      <pc:sldChg chg="addSp delSp modSp mod setBg modClrScheme delDesignElem chgLayout">
        <pc:chgData name="Guest User" userId="" providerId="Windows Live" clId="Web-{7F4731C5-4789-4DDC-8289-E93BAA914014}" dt="2022-11-23T02:52:50.393" v="327" actId="1076"/>
        <pc:sldMkLst>
          <pc:docMk/>
          <pc:sldMk cId="0" sldId="261"/>
        </pc:sldMkLst>
        <pc:spChg chg="mod">
          <ac:chgData name="Guest User" userId="" providerId="Windows Live" clId="Web-{7F4731C5-4789-4DDC-8289-E93BAA914014}" dt="2022-11-23T02:52:28.564" v="320" actId="1076"/>
          <ac:spMkLst>
            <pc:docMk/>
            <pc:sldMk cId="0" sldId="261"/>
            <ac:spMk id="94" creationId="{00000000-0000-0000-0000-000000000000}"/>
          </ac:spMkLst>
        </pc:spChg>
        <pc:spChg chg="add del">
          <ac:chgData name="Guest User" userId="" providerId="Windows Live" clId="Web-{7F4731C5-4789-4DDC-8289-E93BAA914014}" dt="2022-11-23T01:39:02.356" v="3"/>
          <ac:spMkLst>
            <pc:docMk/>
            <pc:sldMk cId="0" sldId="261"/>
            <ac:spMk id="103" creationId="{D42CF425-7213-4F89-B0FF-4C2BDDD9C680}"/>
          </ac:spMkLst>
        </pc:spChg>
        <pc:spChg chg="add del">
          <ac:chgData name="Guest User" userId="" providerId="Windows Live" clId="Web-{7F4731C5-4789-4DDC-8289-E93BAA914014}" dt="2022-11-23T01:39:02.356" v="3"/>
          <ac:spMkLst>
            <pc:docMk/>
            <pc:sldMk cId="0" sldId="261"/>
            <ac:spMk id="109" creationId="{202A25CB-1ED1-4C87-AB49-8D3BC684D1CE}"/>
          </ac:spMkLst>
        </pc:spChg>
        <pc:spChg chg="add del">
          <ac:chgData name="Guest User" userId="" providerId="Windows Live" clId="Web-{7F4731C5-4789-4DDC-8289-E93BAA914014}" dt="2022-11-23T01:39:02.356" v="3"/>
          <ac:spMkLst>
            <pc:docMk/>
            <pc:sldMk cId="0" sldId="261"/>
            <ac:spMk id="111" creationId="{3484F10F-334C-431A-8E30-B66B496C56E8}"/>
          </ac:spMkLst>
        </pc:spChg>
        <pc:spChg chg="add del">
          <ac:chgData name="Guest User" userId="" providerId="Windows Live" clId="Web-{7F4731C5-4789-4DDC-8289-E93BAA914014}" dt="2022-11-23T01:39:02.356" v="3"/>
          <ac:spMkLst>
            <pc:docMk/>
            <pc:sldMk cId="0" sldId="261"/>
            <ac:spMk id="113" creationId="{AEA0BB24-2B23-4B19-996F-58DA607EE280}"/>
          </ac:spMkLst>
        </pc:spChg>
        <pc:spChg chg="add del">
          <ac:chgData name="Guest User" userId="" providerId="Windows Live" clId="Web-{7F4731C5-4789-4DDC-8289-E93BAA914014}" dt="2022-11-23T02:48:01.928" v="293"/>
          <ac:spMkLst>
            <pc:docMk/>
            <pc:sldMk cId="0" sldId="261"/>
            <ac:spMk id="127" creationId="{A84F153B-2093-4171-BD2D-1631695C9B80}"/>
          </ac:spMkLst>
        </pc:spChg>
        <pc:spChg chg="add del">
          <ac:chgData name="Guest User" userId="" providerId="Windows Live" clId="Web-{7F4731C5-4789-4DDC-8289-E93BAA914014}" dt="2022-11-23T02:48:01.928" v="293"/>
          <ac:spMkLst>
            <pc:docMk/>
            <pc:sldMk cId="0" sldId="261"/>
            <ac:spMk id="129" creationId="{DB5BC99D-7BEA-4F13-B82B-A956E2D097CA}"/>
          </ac:spMkLst>
        </pc:spChg>
        <pc:spChg chg="add del">
          <ac:chgData name="Guest User" userId="" providerId="Windows Live" clId="Web-{7F4731C5-4789-4DDC-8289-E93BAA914014}" dt="2022-11-23T02:48:01.928" v="293"/>
          <ac:spMkLst>
            <pc:docMk/>
            <pc:sldMk cId="0" sldId="261"/>
            <ac:spMk id="131" creationId="{65781D42-087D-484C-840B-CFDCDDEB2785}"/>
          </ac:spMkLst>
        </pc:spChg>
        <pc:spChg chg="add del">
          <ac:chgData name="Guest User" userId="" providerId="Windows Live" clId="Web-{7F4731C5-4789-4DDC-8289-E93BAA914014}" dt="2022-11-23T02:48:01.928" v="293"/>
          <ac:spMkLst>
            <pc:docMk/>
            <pc:sldMk cId="0" sldId="261"/>
            <ac:spMk id="133" creationId="{2F2D0089-EE06-49C0-9C5F-56B94DF2D329}"/>
          </ac:spMkLst>
        </pc:spChg>
        <pc:spChg chg="add del">
          <ac:chgData name="Guest User" userId="" providerId="Windows Live" clId="Web-{7F4731C5-4789-4DDC-8289-E93BAA914014}" dt="2022-11-23T02:50:38.247" v="306"/>
          <ac:spMkLst>
            <pc:docMk/>
            <pc:sldMk cId="0" sldId="261"/>
            <ac:spMk id="137" creationId="{AEFE9ACE-4E2C-493A-B8C0-0E32177CCE5F}"/>
          </ac:spMkLst>
        </pc:spChg>
        <pc:spChg chg="add del">
          <ac:chgData name="Guest User" userId="" providerId="Windows Live" clId="Web-{7F4731C5-4789-4DDC-8289-E93BAA914014}" dt="2022-11-23T02:50:38.247" v="306"/>
          <ac:spMkLst>
            <pc:docMk/>
            <pc:sldMk cId="0" sldId="261"/>
            <ac:spMk id="139" creationId="{24DC8CB5-16F9-4060-891A-3C04B9FEB45A}"/>
          </ac:spMkLst>
        </pc:spChg>
        <pc:spChg chg="add del">
          <ac:chgData name="Guest User" userId="" providerId="Windows Live" clId="Web-{7F4731C5-4789-4DDC-8289-E93BAA914014}" dt="2022-11-23T02:50:38.247" v="306"/>
          <ac:spMkLst>
            <pc:docMk/>
            <pc:sldMk cId="0" sldId="261"/>
            <ac:spMk id="141" creationId="{D3CB9B12-B0D2-40A3-9E4D-C2838E0CC4BD}"/>
          </ac:spMkLst>
        </pc:spChg>
        <pc:spChg chg="add del">
          <ac:chgData name="Guest User" userId="" providerId="Windows Live" clId="Web-{7F4731C5-4789-4DDC-8289-E93BAA914014}" dt="2022-11-23T02:48:08.351" v="295"/>
          <ac:spMkLst>
            <pc:docMk/>
            <pc:sldMk cId="0" sldId="261"/>
            <ac:spMk id="143" creationId="{F6D9986E-2FC4-4377-B163-42766AD821AA}"/>
          </ac:spMkLst>
        </pc:spChg>
        <pc:spChg chg="add del">
          <ac:chgData name="Guest User" userId="" providerId="Windows Live" clId="Web-{7F4731C5-4789-4DDC-8289-E93BAA914014}" dt="2022-11-23T02:48:08.351" v="295"/>
          <ac:spMkLst>
            <pc:docMk/>
            <pc:sldMk cId="0" sldId="261"/>
            <ac:spMk id="144" creationId="{5DAD59F4-58F1-4349-B03E-23A62291C60C}"/>
          </ac:spMkLst>
        </pc:spChg>
        <pc:spChg chg="add del">
          <ac:chgData name="Guest User" userId="" providerId="Windows Live" clId="Web-{7F4731C5-4789-4DDC-8289-E93BAA914014}" dt="2022-11-23T02:48:08.351" v="295"/>
          <ac:spMkLst>
            <pc:docMk/>
            <pc:sldMk cId="0" sldId="261"/>
            <ac:spMk id="145" creationId="{780C519C-BAF3-42D9-9854-52407DF7C7A1}"/>
          </ac:spMkLst>
        </pc:spChg>
        <pc:spChg chg="add del">
          <ac:chgData name="Guest User" userId="" providerId="Windows Live" clId="Web-{7F4731C5-4789-4DDC-8289-E93BAA914014}" dt="2022-11-23T02:50:38.247" v="306"/>
          <ac:spMkLst>
            <pc:docMk/>
            <pc:sldMk cId="0" sldId="261"/>
            <ac:spMk id="155" creationId="{F6D9986E-2FC4-4377-B163-42766AD821AA}"/>
          </ac:spMkLst>
        </pc:spChg>
        <pc:spChg chg="add del">
          <ac:chgData name="Guest User" userId="" providerId="Windows Live" clId="Web-{7F4731C5-4789-4DDC-8289-E93BAA914014}" dt="2022-11-23T02:50:38.247" v="306"/>
          <ac:spMkLst>
            <pc:docMk/>
            <pc:sldMk cId="0" sldId="261"/>
            <ac:spMk id="156" creationId="{5DAD59F4-58F1-4349-B03E-23A62291C60C}"/>
          </ac:spMkLst>
        </pc:spChg>
        <pc:spChg chg="add del">
          <ac:chgData name="Guest User" userId="" providerId="Windows Live" clId="Web-{7F4731C5-4789-4DDC-8289-E93BAA914014}" dt="2022-11-23T02:50:38.247" v="306"/>
          <ac:spMkLst>
            <pc:docMk/>
            <pc:sldMk cId="0" sldId="261"/>
            <ac:spMk id="157" creationId="{280D734A-B0E5-4758-9055-A3FFB77CB48E}"/>
          </ac:spMkLst>
        </pc:spChg>
        <pc:spChg chg="add del">
          <ac:chgData name="Guest User" userId="" providerId="Windows Live" clId="Web-{7F4731C5-4789-4DDC-8289-E93BAA914014}" dt="2022-11-23T02:50:38.247" v="306"/>
          <ac:spMkLst>
            <pc:docMk/>
            <pc:sldMk cId="0" sldId="261"/>
            <ac:spMk id="158" creationId="{888A74F8-9ABE-4B73-B804-0B31B5C91508}"/>
          </ac:spMkLst>
        </pc:spChg>
        <pc:spChg chg="add del">
          <ac:chgData name="Guest User" userId="" providerId="Windows Live" clId="Web-{7F4731C5-4789-4DDC-8289-E93BAA914014}" dt="2022-11-23T02:50:38.247" v="306"/>
          <ac:spMkLst>
            <pc:docMk/>
            <pc:sldMk cId="0" sldId="261"/>
            <ac:spMk id="159" creationId="{828644AF-95D1-4F84-BFF8-76E92D6A450D}"/>
          </ac:spMkLst>
        </pc:spChg>
        <pc:spChg chg="add del">
          <ac:chgData name="Guest User" userId="" providerId="Windows Live" clId="Web-{7F4731C5-4789-4DDC-8289-E93BAA914014}" dt="2022-11-23T02:52:04.407" v="315"/>
          <ac:spMkLst>
            <pc:docMk/>
            <pc:sldMk cId="0" sldId="261"/>
            <ac:spMk id="192" creationId="{F6D9986E-2FC4-4377-B163-42766AD821AA}"/>
          </ac:spMkLst>
        </pc:spChg>
        <pc:spChg chg="add del">
          <ac:chgData name="Guest User" userId="" providerId="Windows Live" clId="Web-{7F4731C5-4789-4DDC-8289-E93BAA914014}" dt="2022-11-23T02:52:04.407" v="315"/>
          <ac:spMkLst>
            <pc:docMk/>
            <pc:sldMk cId="0" sldId="261"/>
            <ac:spMk id="194" creationId="{5DAD59F4-58F1-4349-B03E-23A62291C60C}"/>
          </ac:spMkLst>
        </pc:spChg>
        <pc:spChg chg="add del">
          <ac:chgData name="Guest User" userId="" providerId="Windows Live" clId="Web-{7F4731C5-4789-4DDC-8289-E93BAA914014}" dt="2022-11-23T02:52:04.407" v="315"/>
          <ac:spMkLst>
            <pc:docMk/>
            <pc:sldMk cId="0" sldId="261"/>
            <ac:spMk id="196" creationId="{E4D11570-06A9-4832-92BC-84006B7EE711}"/>
          </ac:spMkLst>
        </pc:spChg>
        <pc:spChg chg="add del">
          <ac:chgData name="Guest User" userId="" providerId="Windows Live" clId="Web-{7F4731C5-4789-4DDC-8289-E93BAA914014}" dt="2022-11-23T02:52:04.407" v="315"/>
          <ac:spMkLst>
            <pc:docMk/>
            <pc:sldMk cId="0" sldId="261"/>
            <ac:spMk id="198" creationId="{907CD883-7ECC-482D-A476-0C5041D8DDF7}"/>
          </ac:spMkLst>
        </pc:spChg>
        <pc:spChg chg="add del">
          <ac:chgData name="Guest User" userId="" providerId="Windows Live" clId="Web-{7F4731C5-4789-4DDC-8289-E93BAA914014}" dt="2022-11-23T02:52:04.407" v="315"/>
          <ac:spMkLst>
            <pc:docMk/>
            <pc:sldMk cId="0" sldId="261"/>
            <ac:spMk id="228" creationId="{43BD4FDD-BDBE-41DB-B9C3-F2744BA98CD0}"/>
          </ac:spMkLst>
        </pc:spChg>
        <pc:spChg chg="add del">
          <ac:chgData name="Guest User" userId="" providerId="Windows Live" clId="Web-{7F4731C5-4789-4DDC-8289-E93BAA914014}" dt="2022-11-23T02:52:04.407" v="315"/>
          <ac:spMkLst>
            <pc:docMk/>
            <pc:sldMk cId="0" sldId="261"/>
            <ac:spMk id="230" creationId="{7579FEA8-4CFB-4DF5-9C83-DAB3C9BEB172}"/>
          </ac:spMkLst>
        </pc:spChg>
        <pc:spChg chg="add del">
          <ac:chgData name="Guest User" userId="" providerId="Windows Live" clId="Web-{7F4731C5-4789-4DDC-8289-E93BAA914014}" dt="2022-11-23T02:52:04.391" v="314"/>
          <ac:spMkLst>
            <pc:docMk/>
            <pc:sldMk cId="0" sldId="261"/>
            <ac:spMk id="263" creationId="{F6D9986E-2FC4-4377-B163-42766AD821AA}"/>
          </ac:spMkLst>
        </pc:spChg>
        <pc:spChg chg="add del">
          <ac:chgData name="Guest User" userId="" providerId="Windows Live" clId="Web-{7F4731C5-4789-4DDC-8289-E93BAA914014}" dt="2022-11-23T02:52:04.391" v="314"/>
          <ac:spMkLst>
            <pc:docMk/>
            <pc:sldMk cId="0" sldId="261"/>
            <ac:spMk id="265" creationId="{5DAD59F4-58F1-4349-B03E-23A62291C60C}"/>
          </ac:spMkLst>
        </pc:spChg>
        <pc:spChg chg="add del">
          <ac:chgData name="Guest User" userId="" providerId="Windows Live" clId="Web-{7F4731C5-4789-4DDC-8289-E93BAA914014}" dt="2022-11-23T02:52:04.391" v="314"/>
          <ac:spMkLst>
            <pc:docMk/>
            <pc:sldMk cId="0" sldId="261"/>
            <ac:spMk id="267" creationId="{6F60E9CB-A466-41C4-92AB-9928D260A788}"/>
          </ac:spMkLst>
        </pc:spChg>
        <pc:spChg chg="add del">
          <ac:chgData name="Guest User" userId="" providerId="Windows Live" clId="Web-{7F4731C5-4789-4DDC-8289-E93BAA914014}" dt="2022-11-23T02:52:04.391" v="314"/>
          <ac:spMkLst>
            <pc:docMk/>
            <pc:sldMk cId="0" sldId="261"/>
            <ac:spMk id="269" creationId="{E2E21655-F21A-4274-943C-AB45109BEC1A}"/>
          </ac:spMkLst>
        </pc:spChg>
        <pc:spChg chg="add del">
          <ac:chgData name="Guest User" userId="" providerId="Windows Live" clId="Web-{7F4731C5-4789-4DDC-8289-E93BAA914014}" dt="2022-11-23T02:52:04.391" v="314"/>
          <ac:spMkLst>
            <pc:docMk/>
            <pc:sldMk cId="0" sldId="261"/>
            <ac:spMk id="271" creationId="{2FABFCAF-41DE-4940-94DD-0F501FF7EC81}"/>
          </ac:spMkLst>
        </pc:spChg>
        <pc:spChg chg="add">
          <ac:chgData name="Guest User" userId="" providerId="Windows Live" clId="Web-{7F4731C5-4789-4DDC-8289-E93BAA914014}" dt="2022-11-23T02:52:04.407" v="315"/>
          <ac:spMkLst>
            <pc:docMk/>
            <pc:sldMk cId="0" sldId="261"/>
            <ac:spMk id="275" creationId="{F6D9986E-2FC4-4377-B163-42766AD821AA}"/>
          </ac:spMkLst>
        </pc:spChg>
        <pc:spChg chg="add">
          <ac:chgData name="Guest User" userId="" providerId="Windows Live" clId="Web-{7F4731C5-4789-4DDC-8289-E93BAA914014}" dt="2022-11-23T02:52:04.407" v="315"/>
          <ac:spMkLst>
            <pc:docMk/>
            <pc:sldMk cId="0" sldId="261"/>
            <ac:spMk id="276" creationId="{5DAD59F4-58F1-4349-B03E-23A62291C60C}"/>
          </ac:spMkLst>
        </pc:spChg>
        <pc:grpChg chg="add del">
          <ac:chgData name="Guest User" userId="" providerId="Windows Live" clId="Web-{7F4731C5-4789-4DDC-8289-E93BAA914014}" dt="2022-11-23T02:48:01.928" v="293"/>
          <ac:grpSpMkLst>
            <pc:docMk/>
            <pc:sldMk cId="0" sldId="261"/>
            <ac:grpSpMk id="96" creationId="{EB9B5B69-A297-4D2F-8B89-529DA8A273B2}"/>
          </ac:grpSpMkLst>
        </pc:grpChg>
        <pc:grpChg chg="add del">
          <ac:chgData name="Guest User" userId="" providerId="Windows Live" clId="Web-{7F4731C5-4789-4DDC-8289-E93BAA914014}" dt="2022-11-23T02:48:01.928" v="293"/>
          <ac:grpSpMkLst>
            <pc:docMk/>
            <pc:sldMk cId="0" sldId="261"/>
            <ac:grpSpMk id="132" creationId="{BC9C8D0D-644B-4B97-B83C-CC8E64361D44}"/>
          </ac:grpSpMkLst>
        </pc:grpChg>
        <pc:grpChg chg="add del">
          <ac:chgData name="Guest User" userId="" providerId="Windows Live" clId="Web-{7F4731C5-4789-4DDC-8289-E93BAA914014}" dt="2022-11-23T02:48:08.351" v="295"/>
          <ac:grpSpMkLst>
            <pc:docMk/>
            <pc:sldMk cId="0" sldId="261"/>
            <ac:grpSpMk id="135" creationId="{5D1F2FD8-11FD-4495-9EFA-1D11D791D8C2}"/>
          </ac:grpSpMkLst>
        </pc:grpChg>
        <pc:grpChg chg="add del">
          <ac:chgData name="Guest User" userId="" providerId="Windows Live" clId="Web-{7F4731C5-4789-4DDC-8289-E93BAA914014}" dt="2022-11-23T02:48:08.351" v="295"/>
          <ac:grpSpMkLst>
            <pc:docMk/>
            <pc:sldMk cId="0" sldId="261"/>
            <ac:grpSpMk id="142" creationId="{B87488CD-16CF-4BC7-BD9F-4F4EB13B0BC8}"/>
          </ac:grpSpMkLst>
        </pc:grpChg>
        <pc:grpChg chg="add del">
          <ac:chgData name="Guest User" userId="" providerId="Windows Live" clId="Web-{7F4731C5-4789-4DDC-8289-E93BAA914014}" dt="2022-11-23T02:50:38.247" v="306"/>
          <ac:grpSpMkLst>
            <pc:docMk/>
            <pc:sldMk cId="0" sldId="261"/>
            <ac:grpSpMk id="147" creationId="{5D1F2FD8-11FD-4495-9EFA-1D11D791D8C2}"/>
          </ac:grpSpMkLst>
        </pc:grpChg>
        <pc:grpChg chg="add del">
          <ac:chgData name="Guest User" userId="" providerId="Windows Live" clId="Web-{7F4731C5-4789-4DDC-8289-E93BAA914014}" dt="2022-11-23T02:50:38.247" v="306"/>
          <ac:grpSpMkLst>
            <pc:docMk/>
            <pc:sldMk cId="0" sldId="261"/>
            <ac:grpSpMk id="154" creationId="{B87488CD-16CF-4BC7-BD9F-4F4EB13B0BC8}"/>
          </ac:grpSpMkLst>
        </pc:grpChg>
        <pc:grpChg chg="add del">
          <ac:chgData name="Guest User" userId="" providerId="Windows Live" clId="Web-{7F4731C5-4789-4DDC-8289-E93BAA914014}" dt="2022-11-23T02:52:04.407" v="315"/>
          <ac:grpSpMkLst>
            <pc:docMk/>
            <pc:sldMk cId="0" sldId="261"/>
            <ac:grpSpMk id="164" creationId="{5D1F2FD8-11FD-4495-9EFA-1D11D791D8C2}"/>
          </ac:grpSpMkLst>
        </pc:grpChg>
        <pc:grpChg chg="add del">
          <ac:chgData name="Guest User" userId="" providerId="Windows Live" clId="Web-{7F4731C5-4789-4DDC-8289-E93BAA914014}" dt="2022-11-23T02:52:04.407" v="315"/>
          <ac:grpSpMkLst>
            <pc:docMk/>
            <pc:sldMk cId="0" sldId="261"/>
            <ac:grpSpMk id="178" creationId="{B87488CD-16CF-4BC7-BD9F-4F4EB13B0BC8}"/>
          </ac:grpSpMkLst>
        </pc:grpChg>
        <pc:grpChg chg="add del">
          <ac:chgData name="Guest User" userId="" providerId="Windows Live" clId="Web-{7F4731C5-4789-4DDC-8289-E93BAA914014}" dt="2022-11-23T02:52:04.407" v="315"/>
          <ac:grpSpMkLst>
            <pc:docMk/>
            <pc:sldMk cId="0" sldId="261"/>
            <ac:grpSpMk id="200" creationId="{382463D5-3358-4939-8D22-19466DDC31B9}"/>
          </ac:grpSpMkLst>
        </pc:grpChg>
        <pc:grpChg chg="add del">
          <ac:chgData name="Guest User" userId="" providerId="Windows Live" clId="Web-{7F4731C5-4789-4DDC-8289-E93BAA914014}" dt="2022-11-23T02:52:04.407" v="315"/>
          <ac:grpSpMkLst>
            <pc:docMk/>
            <pc:sldMk cId="0" sldId="261"/>
            <ac:grpSpMk id="214" creationId="{DD97A104-F68F-49A9-BFB2-0151EC90343B}"/>
          </ac:grpSpMkLst>
        </pc:grpChg>
        <pc:grpChg chg="add del">
          <ac:chgData name="Guest User" userId="" providerId="Windows Live" clId="Web-{7F4731C5-4789-4DDC-8289-E93BAA914014}" dt="2022-11-23T02:52:04.391" v="314"/>
          <ac:grpSpMkLst>
            <pc:docMk/>
            <pc:sldMk cId="0" sldId="261"/>
            <ac:grpSpMk id="235" creationId="{5D1F2FD8-11FD-4495-9EFA-1D11D791D8C2}"/>
          </ac:grpSpMkLst>
        </pc:grpChg>
        <pc:grpChg chg="add del">
          <ac:chgData name="Guest User" userId="" providerId="Windows Live" clId="Web-{7F4731C5-4789-4DDC-8289-E93BAA914014}" dt="2022-11-23T02:52:04.391" v="314"/>
          <ac:grpSpMkLst>
            <pc:docMk/>
            <pc:sldMk cId="0" sldId="261"/>
            <ac:grpSpMk id="249" creationId="{B87488CD-16CF-4BC7-BD9F-4F4EB13B0BC8}"/>
          </ac:grpSpMkLst>
        </pc:grpChg>
        <pc:grpChg chg="add">
          <ac:chgData name="Guest User" userId="" providerId="Windows Live" clId="Web-{7F4731C5-4789-4DDC-8289-E93BAA914014}" dt="2022-11-23T02:52:04.407" v="315"/>
          <ac:grpSpMkLst>
            <pc:docMk/>
            <pc:sldMk cId="0" sldId="261"/>
            <ac:grpSpMk id="273" creationId="{5D1F2FD8-11FD-4495-9EFA-1D11D791D8C2}"/>
          </ac:grpSpMkLst>
        </pc:grpChg>
        <pc:grpChg chg="add">
          <ac:chgData name="Guest User" userId="" providerId="Windows Live" clId="Web-{7F4731C5-4789-4DDC-8289-E93BAA914014}" dt="2022-11-23T02:52:04.407" v="315"/>
          <ac:grpSpMkLst>
            <pc:docMk/>
            <pc:sldMk cId="0" sldId="261"/>
            <ac:grpSpMk id="274" creationId="{B87488CD-16CF-4BC7-BD9F-4F4EB13B0BC8}"/>
          </ac:grpSpMkLst>
        </pc:grpChg>
        <pc:picChg chg="add del mod">
          <ac:chgData name="Guest User" userId="" providerId="Windows Live" clId="Web-{7F4731C5-4789-4DDC-8289-E93BAA914014}" dt="2022-11-23T02:47:17.520" v="290"/>
          <ac:picMkLst>
            <pc:docMk/>
            <pc:sldMk cId="0" sldId="261"/>
            <ac:picMk id="2" creationId="{64AF3E6C-EC4C-E343-9E19-B4B31B74F689}"/>
          </ac:picMkLst>
        </pc:picChg>
        <pc:picChg chg="add del mod ord">
          <ac:chgData name="Guest User" userId="" providerId="Windows Live" clId="Web-{7F4731C5-4789-4DDC-8289-E93BAA914014}" dt="2022-11-23T02:48:41.821" v="298"/>
          <ac:picMkLst>
            <pc:docMk/>
            <pc:sldMk cId="0" sldId="261"/>
            <ac:picMk id="3" creationId="{E5E36E47-6B09-D778-8981-0DA5E2A69C14}"/>
          </ac:picMkLst>
        </pc:picChg>
        <pc:picChg chg="add mod ord">
          <ac:chgData name="Guest User" userId="" providerId="Windows Live" clId="Web-{7F4731C5-4789-4DDC-8289-E93BAA914014}" dt="2022-11-23T02:52:45.018" v="326" actId="14100"/>
          <ac:picMkLst>
            <pc:docMk/>
            <pc:sldMk cId="0" sldId="261"/>
            <ac:picMk id="4" creationId="{0F60072D-38BF-3A49-1221-ACDD39876B9C}"/>
          </ac:picMkLst>
        </pc:picChg>
        <pc:picChg chg="mod ord">
          <ac:chgData name="Guest User" userId="" providerId="Windows Live" clId="Web-{7F4731C5-4789-4DDC-8289-E93BAA914014}" dt="2022-11-23T02:52:32.502" v="322" actId="1076"/>
          <ac:picMkLst>
            <pc:docMk/>
            <pc:sldMk cId="0" sldId="261"/>
            <ac:picMk id="92" creationId="{00000000-0000-0000-0000-000000000000}"/>
          </ac:picMkLst>
        </pc:picChg>
        <pc:picChg chg="mod ord">
          <ac:chgData name="Guest User" userId="" providerId="Windows Live" clId="Web-{7F4731C5-4789-4DDC-8289-E93BAA914014}" dt="2022-11-23T02:52:50.393" v="327" actId="1076"/>
          <ac:picMkLst>
            <pc:docMk/>
            <pc:sldMk cId="0" sldId="261"/>
            <ac:picMk id="93" creationId="{00000000-0000-0000-0000-000000000000}"/>
          </ac:picMkLst>
        </pc:picChg>
        <pc:picChg chg="add del">
          <ac:chgData name="Guest User" userId="" providerId="Windows Live" clId="Web-{7F4731C5-4789-4DDC-8289-E93BAA914014}" dt="2022-11-23T01:39:02.356" v="3"/>
          <ac:picMkLst>
            <pc:docMk/>
            <pc:sldMk cId="0" sldId="261"/>
            <ac:picMk id="99" creationId="{412E3267-7ABE-412B-8580-47EC0D1F61FE}"/>
          </ac:picMkLst>
        </pc:picChg>
        <pc:picChg chg="add del">
          <ac:chgData name="Guest User" userId="" providerId="Windows Live" clId="Web-{7F4731C5-4789-4DDC-8289-E93BAA914014}" dt="2022-11-23T01:39:02.356" v="3"/>
          <ac:picMkLst>
            <pc:docMk/>
            <pc:sldMk cId="0" sldId="261"/>
            <ac:picMk id="101" creationId="{20B62C5A-2250-4380-AB23-DB87446CCED0}"/>
          </ac:picMkLst>
        </pc:picChg>
        <pc:picChg chg="add del">
          <ac:chgData name="Guest User" userId="" providerId="Windows Live" clId="Web-{7F4731C5-4789-4DDC-8289-E93BAA914014}" dt="2022-11-23T01:39:02.356" v="3"/>
          <ac:picMkLst>
            <pc:docMk/>
            <pc:sldMk cId="0" sldId="261"/>
            <ac:picMk id="105" creationId="{D35DA97D-88F8-4249-B650-4FC9FD50A382}"/>
          </ac:picMkLst>
        </pc:picChg>
        <pc:picChg chg="add del">
          <ac:chgData name="Guest User" userId="" providerId="Windows Live" clId="Web-{7F4731C5-4789-4DDC-8289-E93BAA914014}" dt="2022-11-23T01:39:02.356" v="3"/>
          <ac:picMkLst>
            <pc:docMk/>
            <pc:sldMk cId="0" sldId="261"/>
            <ac:picMk id="107" creationId="{43F38673-6E30-4BAE-AC67-0B283EBF4291}"/>
          </ac:picMkLst>
        </pc:picChg>
      </pc:sldChg>
      <pc:sldChg chg="mod modClrScheme chgLayout">
        <pc:chgData name="Guest User" userId="" providerId="Windows Live" clId="Web-{7F4731C5-4789-4DDC-8289-E93BAA914014}" dt="2022-11-23T01:39:15.513" v="4"/>
        <pc:sldMkLst>
          <pc:docMk/>
          <pc:sldMk cId="0" sldId="262"/>
        </pc:sldMkLst>
      </pc:sldChg>
      <pc:sldChg chg="mod modClrScheme chgLayout">
        <pc:chgData name="Guest User" userId="" providerId="Windows Live" clId="Web-{7F4731C5-4789-4DDC-8289-E93BAA914014}" dt="2022-11-23T01:39:15.513" v="4"/>
        <pc:sldMkLst>
          <pc:docMk/>
          <pc:sldMk cId="0" sldId="263"/>
        </pc:sldMkLst>
      </pc:sldChg>
      <pc:sldChg chg="mod modClrScheme chgLayout">
        <pc:chgData name="Guest User" userId="" providerId="Windows Live" clId="Web-{7F4731C5-4789-4DDC-8289-E93BAA914014}" dt="2022-11-23T01:39:15.513" v="4"/>
        <pc:sldMkLst>
          <pc:docMk/>
          <pc:sldMk cId="0" sldId="264"/>
        </pc:sldMkLst>
      </pc:sldChg>
      <pc:sldChg chg="mod modClrScheme chgLayout">
        <pc:chgData name="Guest User" userId="" providerId="Windows Live" clId="Web-{7F4731C5-4789-4DDC-8289-E93BAA914014}" dt="2022-11-23T01:39:15.513" v="4"/>
        <pc:sldMkLst>
          <pc:docMk/>
          <pc:sldMk cId="0" sldId="265"/>
        </pc:sldMkLst>
      </pc:sldChg>
      <pc:sldChg chg="mod modClrScheme chgLayout">
        <pc:chgData name="Guest User" userId="" providerId="Windows Live" clId="Web-{7F4731C5-4789-4DDC-8289-E93BAA914014}" dt="2022-11-23T01:39:15.513" v="4"/>
        <pc:sldMkLst>
          <pc:docMk/>
          <pc:sldMk cId="0" sldId="266"/>
        </pc:sldMkLst>
      </pc:sldChg>
      <pc:sldChg chg="addSp modSp mod setBg modClrScheme chgLayout">
        <pc:chgData name="Guest User" userId="" providerId="Windows Live" clId="Web-{7F4731C5-4789-4DDC-8289-E93BAA914014}" dt="2022-11-23T03:16:30.215" v="722"/>
        <pc:sldMkLst>
          <pc:docMk/>
          <pc:sldMk cId="0" sldId="267"/>
        </pc:sldMkLst>
        <pc:spChg chg="mod ord">
          <ac:chgData name="Guest User" userId="" providerId="Windows Live" clId="Web-{7F4731C5-4789-4DDC-8289-E93BAA914014}" dt="2022-11-23T03:16:30.215" v="722"/>
          <ac:spMkLst>
            <pc:docMk/>
            <pc:sldMk cId="0" sldId="267"/>
            <ac:spMk id="2" creationId="{6A522D94-DEAA-D84B-6FA2-EF6F4504D456}"/>
          </ac:spMkLst>
        </pc:spChg>
        <pc:spChg chg="mod">
          <ac:chgData name="Guest User" userId="" providerId="Windows Live" clId="Web-{7F4731C5-4789-4DDC-8289-E93BAA914014}" dt="2022-11-23T03:16:30.215" v="722"/>
          <ac:spMkLst>
            <pc:docMk/>
            <pc:sldMk cId="0" sldId="267"/>
            <ac:spMk id="3" creationId="{C78A97E0-C25D-B9AA-ECED-4394AE7FD5BD}"/>
          </ac:spMkLst>
        </pc:spChg>
        <pc:spChg chg="mod ord">
          <ac:chgData name="Guest User" userId="" providerId="Windows Live" clId="Web-{7F4731C5-4789-4DDC-8289-E93BAA914014}" dt="2022-11-23T03:16:30.215" v="722"/>
          <ac:spMkLst>
            <pc:docMk/>
            <pc:sldMk cId="0" sldId="267"/>
            <ac:spMk id="124" creationId="{00000000-0000-0000-0000-000000000000}"/>
          </ac:spMkLst>
        </pc:spChg>
        <pc:spChg chg="add">
          <ac:chgData name="Guest User" userId="" providerId="Windows Live" clId="Web-{7F4731C5-4789-4DDC-8289-E93BAA914014}" dt="2022-11-23T03:16:30.215" v="722"/>
          <ac:spMkLst>
            <pc:docMk/>
            <pc:sldMk cId="0" sldId="267"/>
            <ac:spMk id="158" creationId="{DE91395A-2D18-4AF6-A0AC-AAA7189FED11}"/>
          </ac:spMkLst>
        </pc:spChg>
        <pc:spChg chg="add">
          <ac:chgData name="Guest User" userId="" providerId="Windows Live" clId="Web-{7F4731C5-4789-4DDC-8289-E93BAA914014}" dt="2022-11-23T03:16:30.215" v="722"/>
          <ac:spMkLst>
            <pc:docMk/>
            <pc:sldMk cId="0" sldId="267"/>
            <ac:spMk id="160" creationId="{A57352BE-A213-4040-BE8E-D4A925AD9DF8}"/>
          </ac:spMkLst>
        </pc:spChg>
        <pc:spChg chg="add">
          <ac:chgData name="Guest User" userId="" providerId="Windows Live" clId="Web-{7F4731C5-4789-4DDC-8289-E93BAA914014}" dt="2022-11-23T03:16:30.215" v="722"/>
          <ac:spMkLst>
            <pc:docMk/>
            <pc:sldMk cId="0" sldId="267"/>
            <ac:spMk id="162" creationId="{2B258D2B-6AC3-4B3A-A87C-FD7E6517826E}"/>
          </ac:spMkLst>
        </pc:spChg>
        <pc:spChg chg="add">
          <ac:chgData name="Guest User" userId="" providerId="Windows Live" clId="Web-{7F4731C5-4789-4DDC-8289-E93BAA914014}" dt="2022-11-23T03:16:30.215" v="722"/>
          <ac:spMkLst>
            <pc:docMk/>
            <pc:sldMk cId="0" sldId="267"/>
            <ac:spMk id="164" creationId="{8D55DD8B-9BF9-4B91-A22D-2D3F2AEFF189}"/>
          </ac:spMkLst>
        </pc:spChg>
        <pc:grpChg chg="add">
          <ac:chgData name="Guest User" userId="" providerId="Windows Live" clId="Web-{7F4731C5-4789-4DDC-8289-E93BAA914014}" dt="2022-11-23T03:16:30.215" v="722"/>
          <ac:grpSpMkLst>
            <pc:docMk/>
            <pc:sldMk cId="0" sldId="267"/>
            <ac:grpSpMk id="130" creationId="{7398C59F-5A18-487B-91D6-B955AACF2E50}"/>
          </ac:grpSpMkLst>
        </pc:grpChg>
        <pc:grpChg chg="add">
          <ac:chgData name="Guest User" userId="" providerId="Windows Live" clId="Web-{7F4731C5-4789-4DDC-8289-E93BAA914014}" dt="2022-11-23T03:16:30.215" v="722"/>
          <ac:grpSpMkLst>
            <pc:docMk/>
            <pc:sldMk cId="0" sldId="267"/>
            <ac:grpSpMk id="144" creationId="{520234FB-542E-4550-9C2F-1B56FD41A1CA}"/>
          </ac:grpSpMkLst>
        </pc:grpChg>
        <pc:picChg chg="add">
          <ac:chgData name="Guest User" userId="" providerId="Windows Live" clId="Web-{7F4731C5-4789-4DDC-8289-E93BAA914014}" dt="2022-11-23T03:16:30.215" v="722"/>
          <ac:picMkLst>
            <pc:docMk/>
            <pc:sldMk cId="0" sldId="267"/>
            <ac:picMk id="126" creationId="{F775389F-E492-256C-789E-34B967D1DB3E}"/>
          </ac:picMkLst>
        </pc:picChg>
      </pc:sldChg>
      <pc:sldChg chg="addSp delSp modSp mod setBg modClrScheme setClrOvrMap delDesignElem chgLayout">
        <pc:chgData name="Guest User" userId="" providerId="Windows Live" clId="Web-{7F4731C5-4789-4DDC-8289-E93BAA914014}" dt="2022-11-23T03:05:12.688" v="579" actId="20577"/>
        <pc:sldMkLst>
          <pc:docMk/>
          <pc:sldMk cId="0" sldId="268"/>
        </pc:sldMkLst>
        <pc:spChg chg="add del mod ord">
          <ac:chgData name="Guest User" userId="" providerId="Windows Live" clId="Web-{7F4731C5-4789-4DDC-8289-E93BAA914014}" dt="2022-11-23T02:04:38.100" v="212"/>
          <ac:spMkLst>
            <pc:docMk/>
            <pc:sldMk cId="0" sldId="268"/>
            <ac:spMk id="2" creationId="{B901DCDF-BE8F-8209-12C6-E790623988EF}"/>
          </ac:spMkLst>
        </pc:spChg>
        <pc:spChg chg="add mod">
          <ac:chgData name="Guest User" userId="" providerId="Windows Live" clId="Web-{7F4731C5-4789-4DDC-8289-E93BAA914014}" dt="2022-11-23T02:42:41.806" v="261" actId="14100"/>
          <ac:spMkLst>
            <pc:docMk/>
            <pc:sldMk cId="0" sldId="268"/>
            <ac:spMk id="5" creationId="{E36D1053-7BE1-8A13-E3B4-98B8739B38DB}"/>
          </ac:spMkLst>
        </pc:spChg>
        <pc:spChg chg="add mod">
          <ac:chgData name="Guest User" userId="" providerId="Windows Live" clId="Web-{7F4731C5-4789-4DDC-8289-E93BAA914014}" dt="2022-11-23T02:44:01.950" v="279" actId="14100"/>
          <ac:spMkLst>
            <pc:docMk/>
            <pc:sldMk cId="0" sldId="268"/>
            <ac:spMk id="7" creationId="{52F254F0-63F8-F845-2D36-9DEC53AF521D}"/>
          </ac:spMkLst>
        </pc:spChg>
        <pc:spChg chg="add mod">
          <ac:chgData name="Guest User" userId="" providerId="Windows Live" clId="Web-{7F4731C5-4789-4DDC-8289-E93BAA914014}" dt="2022-11-23T02:46:05.830" v="288" actId="14100"/>
          <ac:spMkLst>
            <pc:docMk/>
            <pc:sldMk cId="0" sldId="268"/>
            <ac:spMk id="9" creationId="{AE66A67D-91C4-9B37-8AE2-83D053E86DAC}"/>
          </ac:spMkLst>
        </pc:spChg>
        <pc:spChg chg="mod ord">
          <ac:chgData name="Guest User" userId="" providerId="Windows Live" clId="Web-{7F4731C5-4789-4DDC-8289-E93BAA914014}" dt="2022-11-23T02:39:39.158" v="240"/>
          <ac:spMkLst>
            <pc:docMk/>
            <pc:sldMk cId="0" sldId="268"/>
            <ac:spMk id="129" creationId="{00000000-0000-0000-0000-000000000000}"/>
          </ac:spMkLst>
        </pc:spChg>
        <pc:spChg chg="mod ord">
          <ac:chgData name="Guest User" userId="" providerId="Windows Live" clId="Web-{7F4731C5-4789-4DDC-8289-E93BAA914014}" dt="2022-11-23T03:05:12.688" v="579" actId="20577"/>
          <ac:spMkLst>
            <pc:docMk/>
            <pc:sldMk cId="0" sldId="268"/>
            <ac:spMk id="130" creationId="{00000000-0000-0000-0000-000000000000}"/>
          </ac:spMkLst>
        </pc:spChg>
        <pc:spChg chg="add del">
          <ac:chgData name="Guest User" userId="" providerId="Windows Live" clId="Web-{7F4731C5-4789-4DDC-8289-E93BAA914014}" dt="2022-11-23T02:06:27.384" v="220"/>
          <ac:spMkLst>
            <pc:docMk/>
            <pc:sldMk cId="0" sldId="268"/>
            <ac:spMk id="134" creationId="{1996130F-9AB5-4DE9-8574-3AF891C5C172}"/>
          </ac:spMkLst>
        </pc:spChg>
        <pc:spChg chg="add del">
          <ac:chgData name="Guest User" userId="" providerId="Windows Live" clId="Web-{7F4731C5-4789-4DDC-8289-E93BAA914014}" dt="2022-11-23T02:06:27.384" v="220"/>
          <ac:spMkLst>
            <pc:docMk/>
            <pc:sldMk cId="0" sldId="268"/>
            <ac:spMk id="148" creationId="{7326F4E6-9131-42DA-97B2-0BA8D1E258AD}"/>
          </ac:spMkLst>
        </pc:spChg>
        <pc:spChg chg="add del">
          <ac:chgData name="Guest User" userId="" providerId="Windows Live" clId="Web-{7F4731C5-4789-4DDC-8289-E93BAA914014}" dt="2022-11-23T02:06:27.384" v="220"/>
          <ac:spMkLst>
            <pc:docMk/>
            <pc:sldMk cId="0" sldId="268"/>
            <ac:spMk id="162" creationId="{1EDD21E1-BAF0-4314-AB31-82ECB8AC9EA9}"/>
          </ac:spMkLst>
        </pc:spChg>
        <pc:spChg chg="add del">
          <ac:chgData name="Guest User" userId="" providerId="Windows Live" clId="Web-{7F4731C5-4789-4DDC-8289-E93BAA914014}" dt="2022-11-23T02:01:16.970" v="205"/>
          <ac:spMkLst>
            <pc:docMk/>
            <pc:sldMk cId="0" sldId="268"/>
            <ac:spMk id="163" creationId="{CE6C63DC-BAE4-42B6-8FDF-F6467C2D23AC}"/>
          </ac:spMkLst>
        </pc:spChg>
        <pc:spChg chg="add del">
          <ac:chgData name="Guest User" userId="" providerId="Windows Live" clId="Web-{7F4731C5-4789-4DDC-8289-E93BAA914014}" dt="2022-11-23T02:06:27.384" v="220"/>
          <ac:spMkLst>
            <pc:docMk/>
            <pc:sldMk cId="0" sldId="268"/>
            <ac:spMk id="164" creationId="{FDC8619C-F25D-468E-95FA-2A2151D7DDD2}"/>
          </ac:spMkLst>
        </pc:spChg>
        <pc:spChg chg="add del">
          <ac:chgData name="Guest User" userId="" providerId="Windows Live" clId="Web-{7F4731C5-4789-4DDC-8289-E93BAA914014}" dt="2022-11-23T02:01:16.970" v="205"/>
          <ac:spMkLst>
            <pc:docMk/>
            <pc:sldMk cId="0" sldId="268"/>
            <ac:spMk id="165" creationId="{BFE4781A-41C7-4F27-8792-A74EFB8E5CF1}"/>
          </ac:spMkLst>
        </pc:spChg>
        <pc:spChg chg="add del">
          <ac:chgData name="Guest User" userId="" providerId="Windows Live" clId="Web-{7F4731C5-4789-4DDC-8289-E93BAA914014}" dt="2022-11-23T02:06:27.384" v="220"/>
          <ac:spMkLst>
            <pc:docMk/>
            <pc:sldMk cId="0" sldId="268"/>
            <ac:spMk id="166" creationId="{7D9439D6-DEAD-4CEB-A61B-BE3D64D1B598}"/>
          </ac:spMkLst>
        </pc:spChg>
        <pc:spChg chg="add del">
          <ac:chgData name="Guest User" userId="" providerId="Windows Live" clId="Web-{7F4731C5-4789-4DDC-8289-E93BAA914014}" dt="2022-11-23T02:01:16.970" v="205"/>
          <ac:spMkLst>
            <pc:docMk/>
            <pc:sldMk cId="0" sldId="268"/>
            <ac:spMk id="167" creationId="{0A46F010-D160-4609-8979-FFD8C1EA6C43}"/>
          </ac:spMkLst>
        </pc:spChg>
        <pc:spChg chg="add del">
          <ac:chgData name="Guest User" userId="" providerId="Windows Live" clId="Web-{7F4731C5-4789-4DDC-8289-E93BAA914014}" dt="2022-11-23T02:01:16.970" v="205"/>
          <ac:spMkLst>
            <pc:docMk/>
            <pc:sldMk cId="0" sldId="268"/>
            <ac:spMk id="169" creationId="{81B8C4F6-C3AC-4C94-8EC7-E4F7B7E9CDB6}"/>
          </ac:spMkLst>
        </pc:spChg>
        <pc:spChg chg="add del">
          <ac:chgData name="Guest User" userId="" providerId="Windows Live" clId="Web-{7F4731C5-4789-4DDC-8289-E93BAA914014}" dt="2022-11-23T02:39:39.174" v="241"/>
          <ac:spMkLst>
            <pc:docMk/>
            <pc:sldMk cId="0" sldId="268"/>
            <ac:spMk id="172" creationId="{1996130F-9AB5-4DE9-8574-3AF891C5C172}"/>
          </ac:spMkLst>
        </pc:spChg>
        <pc:spChg chg="add del">
          <ac:chgData name="Guest User" userId="" providerId="Windows Live" clId="Web-{7F4731C5-4789-4DDC-8289-E93BAA914014}" dt="2022-11-23T02:39:39.174" v="241"/>
          <ac:spMkLst>
            <pc:docMk/>
            <pc:sldMk cId="0" sldId="268"/>
            <ac:spMk id="173" creationId="{7326F4E6-9131-42DA-97B2-0BA8D1E258AD}"/>
          </ac:spMkLst>
        </pc:spChg>
        <pc:spChg chg="add del">
          <ac:chgData name="Guest User" userId="" providerId="Windows Live" clId="Web-{7F4731C5-4789-4DDC-8289-E93BAA914014}" dt="2022-11-23T02:39:39.174" v="241"/>
          <ac:spMkLst>
            <pc:docMk/>
            <pc:sldMk cId="0" sldId="268"/>
            <ac:spMk id="174" creationId="{3F4C104D-5F30-4811-9376-566B26E4719A}"/>
          </ac:spMkLst>
        </pc:spChg>
        <pc:spChg chg="add del">
          <ac:chgData name="Guest User" userId="" providerId="Windows Live" clId="Web-{7F4731C5-4789-4DDC-8289-E93BAA914014}" dt="2022-11-23T02:39:39.174" v="241"/>
          <ac:spMkLst>
            <pc:docMk/>
            <pc:sldMk cId="0" sldId="268"/>
            <ac:spMk id="175" creationId="{0815E34B-5D02-4E01-A936-E8E1C0AB6F12}"/>
          </ac:spMkLst>
        </pc:spChg>
        <pc:spChg chg="add del">
          <ac:chgData name="Guest User" userId="" providerId="Windows Live" clId="Web-{7F4731C5-4789-4DDC-8289-E93BAA914014}" dt="2022-11-23T02:39:39.174" v="241"/>
          <ac:spMkLst>
            <pc:docMk/>
            <pc:sldMk cId="0" sldId="268"/>
            <ac:spMk id="176" creationId="{7DE3414B-B032-4710-A468-D3285E38C5FF}"/>
          </ac:spMkLst>
        </pc:spChg>
        <pc:spChg chg="add del">
          <ac:chgData name="Guest User" userId="" providerId="Windows Live" clId="Web-{7F4731C5-4789-4DDC-8289-E93BAA914014}" dt="2022-11-23T02:01:16.970" v="205"/>
          <ac:spMkLst>
            <pc:docMk/>
            <pc:sldMk cId="0" sldId="268"/>
            <ac:spMk id="199" creationId="{91328346-8BAD-4616-B50B-5CFDA5648D6A}"/>
          </ac:spMkLst>
        </pc:spChg>
        <pc:spChg chg="add del">
          <ac:chgData name="Guest User" userId="" providerId="Windows Live" clId="Web-{7F4731C5-4789-4DDC-8289-E93BAA914014}" dt="2022-11-23T02:39:21.142" v="234"/>
          <ac:spMkLst>
            <pc:docMk/>
            <pc:sldMk cId="0" sldId="268"/>
            <ac:spMk id="209" creationId="{05C469C2-FE8F-491E-9139-7E7F8BB38179}"/>
          </ac:spMkLst>
        </pc:spChg>
        <pc:spChg chg="add del">
          <ac:chgData name="Guest User" userId="" providerId="Windows Live" clId="Web-{7F4731C5-4789-4DDC-8289-E93BAA914014}" dt="2022-11-23T02:39:21.142" v="234"/>
          <ac:spMkLst>
            <pc:docMk/>
            <pc:sldMk cId="0" sldId="268"/>
            <ac:spMk id="211" creationId="{0D31E63E-1DE1-4400-9D1A-FA0378B291BD}"/>
          </ac:spMkLst>
        </pc:spChg>
        <pc:spChg chg="add del">
          <ac:chgData name="Guest User" userId="" providerId="Windows Live" clId="Web-{7F4731C5-4789-4DDC-8289-E93BAA914014}" dt="2022-11-23T02:39:24.986" v="236"/>
          <ac:spMkLst>
            <pc:docMk/>
            <pc:sldMk cId="0" sldId="268"/>
            <ac:spMk id="213" creationId="{2F0EB019-D709-4673-B856-24B85B99E7EF}"/>
          </ac:spMkLst>
        </pc:spChg>
        <pc:spChg chg="add del">
          <ac:chgData name="Guest User" userId="" providerId="Windows Live" clId="Web-{7F4731C5-4789-4DDC-8289-E93BAA914014}" dt="2022-11-23T02:39:24.986" v="236"/>
          <ac:spMkLst>
            <pc:docMk/>
            <pc:sldMk cId="0" sldId="268"/>
            <ac:spMk id="215" creationId="{B0866DA9-5D88-42EA-A7A5-72245E5F8DE6}"/>
          </ac:spMkLst>
        </pc:spChg>
        <pc:spChg chg="add del">
          <ac:chgData name="Guest User" userId="" providerId="Windows Live" clId="Web-{7F4731C5-4789-4DDC-8289-E93BAA914014}" dt="2022-11-23T02:39:24.986" v="236"/>
          <ac:spMkLst>
            <pc:docMk/>
            <pc:sldMk cId="0" sldId="268"/>
            <ac:spMk id="217" creationId="{2F1EAD63-88F7-4C03-9CFF-FD14BEFB61B3}"/>
          </ac:spMkLst>
        </pc:spChg>
        <pc:spChg chg="add del">
          <ac:chgData name="Guest User" userId="" providerId="Windows Live" clId="Web-{7F4731C5-4789-4DDC-8289-E93BAA914014}" dt="2022-11-23T02:39:24.986" v="236"/>
          <ac:spMkLst>
            <pc:docMk/>
            <pc:sldMk cId="0" sldId="268"/>
            <ac:spMk id="220" creationId="{A84F153B-2093-4171-BD2D-1631695C9B80}"/>
          </ac:spMkLst>
        </pc:spChg>
        <pc:spChg chg="add del">
          <ac:chgData name="Guest User" userId="" providerId="Windows Live" clId="Web-{7F4731C5-4789-4DDC-8289-E93BAA914014}" dt="2022-11-23T02:39:24.986" v="236"/>
          <ac:spMkLst>
            <pc:docMk/>
            <pc:sldMk cId="0" sldId="268"/>
            <ac:spMk id="221" creationId="{99499096-7355-478E-8CCB-A47EA1B7970A}"/>
          </ac:spMkLst>
        </pc:spChg>
        <pc:spChg chg="add del">
          <ac:chgData name="Guest User" userId="" providerId="Windows Live" clId="Web-{7F4731C5-4789-4DDC-8289-E93BAA914014}" dt="2022-11-23T02:39:34.346" v="238"/>
          <ac:spMkLst>
            <pc:docMk/>
            <pc:sldMk cId="0" sldId="268"/>
            <ac:spMk id="227" creationId="{A84F153B-2093-4171-BD2D-1631695C9B80}"/>
          </ac:spMkLst>
        </pc:spChg>
        <pc:spChg chg="add del">
          <ac:chgData name="Guest User" userId="" providerId="Windows Live" clId="Web-{7F4731C5-4789-4DDC-8289-E93BAA914014}" dt="2022-11-23T02:39:34.346" v="238"/>
          <ac:spMkLst>
            <pc:docMk/>
            <pc:sldMk cId="0" sldId="268"/>
            <ac:spMk id="228" creationId="{99499096-7355-478E-8CCB-A47EA1B7970A}"/>
          </ac:spMkLst>
        </pc:spChg>
        <pc:spChg chg="add del">
          <ac:chgData name="Guest User" userId="" providerId="Windows Live" clId="Web-{7F4731C5-4789-4DDC-8289-E93BAA914014}" dt="2022-11-23T02:39:39.158" v="240"/>
          <ac:spMkLst>
            <pc:docMk/>
            <pc:sldMk cId="0" sldId="268"/>
            <ac:spMk id="234" creationId="{05C469C2-FE8F-491E-9139-7E7F8BB38179}"/>
          </ac:spMkLst>
        </pc:spChg>
        <pc:spChg chg="add del">
          <ac:chgData name="Guest User" userId="" providerId="Windows Live" clId="Web-{7F4731C5-4789-4DDC-8289-E93BAA914014}" dt="2022-11-23T02:39:39.158" v="240"/>
          <ac:spMkLst>
            <pc:docMk/>
            <pc:sldMk cId="0" sldId="268"/>
            <ac:spMk id="235" creationId="{0D31E63E-1DE1-4400-9D1A-FA0378B291BD}"/>
          </ac:spMkLst>
        </pc:spChg>
        <pc:spChg chg="add">
          <ac:chgData name="Guest User" userId="" providerId="Windows Live" clId="Web-{7F4731C5-4789-4DDC-8289-E93BAA914014}" dt="2022-11-23T02:39:39.174" v="241"/>
          <ac:spMkLst>
            <pc:docMk/>
            <pc:sldMk cId="0" sldId="268"/>
            <ac:spMk id="241" creationId="{A84F153B-2093-4171-BD2D-1631695C9B80}"/>
          </ac:spMkLst>
        </pc:spChg>
        <pc:spChg chg="add">
          <ac:chgData name="Guest User" userId="" providerId="Windows Live" clId="Web-{7F4731C5-4789-4DDC-8289-E93BAA914014}" dt="2022-11-23T02:39:39.174" v="241"/>
          <ac:spMkLst>
            <pc:docMk/>
            <pc:sldMk cId="0" sldId="268"/>
            <ac:spMk id="242" creationId="{99499096-7355-478E-8CCB-A47EA1B7970A}"/>
          </ac:spMkLst>
        </pc:spChg>
        <pc:spChg chg="add">
          <ac:chgData name="Guest User" userId="" providerId="Windows Live" clId="Web-{7F4731C5-4789-4DDC-8289-E93BAA914014}" dt="2022-11-23T02:39:39.174" v="241"/>
          <ac:spMkLst>
            <pc:docMk/>
            <pc:sldMk cId="0" sldId="268"/>
            <ac:spMk id="243" creationId="{9073237B-D536-4B4C-8928-3510CB0F8984}"/>
          </ac:spMkLst>
        </pc:spChg>
        <pc:spChg chg="add">
          <ac:chgData name="Guest User" userId="" providerId="Windows Live" clId="Web-{7F4731C5-4789-4DDC-8289-E93BAA914014}" dt="2022-11-23T02:39:39.174" v="241"/>
          <ac:spMkLst>
            <pc:docMk/>
            <pc:sldMk cId="0" sldId="268"/>
            <ac:spMk id="244" creationId="{488B1383-B33A-45D9-AF5F-DD1522135AD3}"/>
          </ac:spMkLst>
        </pc:spChg>
        <pc:spChg chg="add">
          <ac:chgData name="Guest User" userId="" providerId="Windows Live" clId="Web-{7F4731C5-4789-4DDC-8289-E93BAA914014}" dt="2022-11-23T02:39:39.174" v="241"/>
          <ac:spMkLst>
            <pc:docMk/>
            <pc:sldMk cId="0" sldId="268"/>
            <ac:spMk id="245" creationId="{ADD2565E-493E-4545-99C0-2F033FAF94AE}"/>
          </ac:spMkLst>
        </pc:spChg>
        <pc:grpChg chg="add del">
          <ac:chgData name="Guest User" userId="" providerId="Windows Live" clId="Web-{7F4731C5-4789-4DDC-8289-E93BAA914014}" dt="2022-11-23T02:06:27.384" v="220"/>
          <ac:grpSpMkLst>
            <pc:docMk/>
            <pc:sldMk cId="0" sldId="268"/>
            <ac:grpSpMk id="132" creationId="{166BF9EE-F7AC-4FA5-AC7E-001B3A642F75}"/>
          </ac:grpSpMkLst>
        </pc:grpChg>
        <pc:grpChg chg="add del">
          <ac:chgData name="Guest User" userId="" providerId="Windows Live" clId="Web-{7F4731C5-4789-4DDC-8289-E93BAA914014}" dt="2022-11-23T02:06:27.384" v="220"/>
          <ac:grpSpMkLst>
            <pc:docMk/>
            <pc:sldMk cId="0" sldId="268"/>
            <ac:grpSpMk id="133" creationId="{E312DBA5-56D8-42B2-BA94-28168C2A6703}"/>
          </ac:grpSpMkLst>
        </pc:grpChg>
        <pc:grpChg chg="add del">
          <ac:chgData name="Guest User" userId="" providerId="Windows Live" clId="Web-{7F4731C5-4789-4DDC-8289-E93BAA914014}" dt="2022-11-23T02:01:16.970" v="205"/>
          <ac:grpSpMkLst>
            <pc:docMk/>
            <pc:sldMk cId="0" sldId="268"/>
            <ac:grpSpMk id="135" creationId="{8CD25866-F15D-40A4-AEC5-47C044637AB7}"/>
          </ac:grpSpMkLst>
        </pc:grpChg>
        <pc:grpChg chg="add del">
          <ac:chgData name="Guest User" userId="" providerId="Windows Live" clId="Web-{7F4731C5-4789-4DDC-8289-E93BAA914014}" dt="2022-11-23T02:01:16.970" v="205"/>
          <ac:grpSpMkLst>
            <pc:docMk/>
            <pc:sldMk cId="0" sldId="268"/>
            <ac:grpSpMk id="149" creationId="{0C4A17ED-96AA-44A6-A050-E1A7A1CDD9E7}"/>
          </ac:grpSpMkLst>
        </pc:grpChg>
        <pc:grpChg chg="add del">
          <ac:chgData name="Guest User" userId="" providerId="Windows Live" clId="Web-{7F4731C5-4789-4DDC-8289-E93BAA914014}" dt="2022-11-23T02:39:39.174" v="241"/>
          <ac:grpSpMkLst>
            <pc:docMk/>
            <pc:sldMk cId="0" sldId="268"/>
            <ac:grpSpMk id="168" creationId="{166BF9EE-F7AC-4FA5-AC7E-001B3A642F75}"/>
          </ac:grpSpMkLst>
        </pc:grpChg>
        <pc:grpChg chg="add del">
          <ac:chgData name="Guest User" userId="" providerId="Windows Live" clId="Web-{7F4731C5-4789-4DDC-8289-E93BAA914014}" dt="2022-11-23T02:39:39.174" v="241"/>
          <ac:grpSpMkLst>
            <pc:docMk/>
            <pc:sldMk cId="0" sldId="268"/>
            <ac:grpSpMk id="170" creationId="{E312DBA5-56D8-42B2-BA94-28168C2A6703}"/>
          </ac:grpSpMkLst>
        </pc:grpChg>
        <pc:grpChg chg="add del">
          <ac:chgData name="Guest User" userId="" providerId="Windows Live" clId="Web-{7F4731C5-4789-4DDC-8289-E93BAA914014}" dt="2022-11-23T02:01:16.970" v="205"/>
          <ac:grpSpMkLst>
            <pc:docMk/>
            <pc:sldMk cId="0" sldId="268"/>
            <ac:grpSpMk id="171" creationId="{0B789310-9859-4942-98C8-3D2F12AAAE73}"/>
          </ac:grpSpMkLst>
        </pc:grpChg>
        <pc:grpChg chg="add del">
          <ac:chgData name="Guest User" userId="" providerId="Windows Live" clId="Web-{7F4731C5-4789-4DDC-8289-E93BAA914014}" dt="2022-11-23T02:39:21.142" v="234"/>
          <ac:grpSpMkLst>
            <pc:docMk/>
            <pc:sldMk cId="0" sldId="268"/>
            <ac:grpSpMk id="181" creationId="{8D44E099-FC66-4167-A593-8F6FBB5EE0E6}"/>
          </ac:grpSpMkLst>
        </pc:grpChg>
        <pc:grpChg chg="add del">
          <ac:chgData name="Guest User" userId="" providerId="Windows Live" clId="Web-{7F4731C5-4789-4DDC-8289-E93BAA914014}" dt="2022-11-23T02:01:16.970" v="205"/>
          <ac:grpSpMkLst>
            <pc:docMk/>
            <pc:sldMk cId="0" sldId="268"/>
            <ac:grpSpMk id="185" creationId="{6F1CEC7A-E419-4950-AA57-B00546C29CAF}"/>
          </ac:grpSpMkLst>
        </pc:grpChg>
        <pc:grpChg chg="add del">
          <ac:chgData name="Guest User" userId="" providerId="Windows Live" clId="Web-{7F4731C5-4789-4DDC-8289-E93BAA914014}" dt="2022-11-23T02:39:21.142" v="234"/>
          <ac:grpSpMkLst>
            <pc:docMk/>
            <pc:sldMk cId="0" sldId="268"/>
            <ac:grpSpMk id="195" creationId="{629FAB3C-6A93-4306-8525-B9FC787B15FC}"/>
          </ac:grpSpMkLst>
        </pc:grpChg>
        <pc:grpChg chg="add del">
          <ac:chgData name="Guest User" userId="" providerId="Windows Live" clId="Web-{7F4731C5-4789-4DDC-8289-E93BAA914014}" dt="2022-11-23T02:39:24.986" v="236"/>
          <ac:grpSpMkLst>
            <pc:docMk/>
            <pc:sldMk cId="0" sldId="268"/>
            <ac:grpSpMk id="214" creationId="{EB9B5B69-A297-4D2F-8B89-529DA8A273B2}"/>
          </ac:grpSpMkLst>
        </pc:grpChg>
        <pc:grpChg chg="add del">
          <ac:chgData name="Guest User" userId="" providerId="Windows Live" clId="Web-{7F4731C5-4789-4DDC-8289-E93BAA914014}" dt="2022-11-23T02:39:24.986" v="236"/>
          <ac:grpSpMkLst>
            <pc:docMk/>
            <pc:sldMk cId="0" sldId="268"/>
            <ac:grpSpMk id="218" creationId="{BC9C8D0D-644B-4B97-B83C-CC8E64361D44}"/>
          </ac:grpSpMkLst>
        </pc:grpChg>
        <pc:grpChg chg="add del">
          <ac:chgData name="Guest User" userId="" providerId="Windows Live" clId="Web-{7F4731C5-4789-4DDC-8289-E93BAA914014}" dt="2022-11-23T02:39:34.346" v="238"/>
          <ac:grpSpMkLst>
            <pc:docMk/>
            <pc:sldMk cId="0" sldId="268"/>
            <ac:grpSpMk id="223" creationId="{EB9B5B69-A297-4D2F-8B89-529DA8A273B2}"/>
          </ac:grpSpMkLst>
        </pc:grpChg>
        <pc:grpChg chg="add del">
          <ac:chgData name="Guest User" userId="" providerId="Windows Live" clId="Web-{7F4731C5-4789-4DDC-8289-E93BAA914014}" dt="2022-11-23T02:39:34.346" v="238"/>
          <ac:grpSpMkLst>
            <pc:docMk/>
            <pc:sldMk cId="0" sldId="268"/>
            <ac:grpSpMk id="225" creationId="{BC9C8D0D-644B-4B97-B83C-CC8E64361D44}"/>
          </ac:grpSpMkLst>
        </pc:grpChg>
        <pc:grpChg chg="add del">
          <ac:chgData name="Guest User" userId="" providerId="Windows Live" clId="Web-{7F4731C5-4789-4DDC-8289-E93BAA914014}" dt="2022-11-23T02:39:39.158" v="240"/>
          <ac:grpSpMkLst>
            <pc:docMk/>
            <pc:sldMk cId="0" sldId="268"/>
            <ac:grpSpMk id="230" creationId="{8D44E099-FC66-4167-A593-8F6FBB5EE0E6}"/>
          </ac:grpSpMkLst>
        </pc:grpChg>
        <pc:grpChg chg="add del">
          <ac:chgData name="Guest User" userId="" providerId="Windows Live" clId="Web-{7F4731C5-4789-4DDC-8289-E93BAA914014}" dt="2022-11-23T02:39:39.158" v="240"/>
          <ac:grpSpMkLst>
            <pc:docMk/>
            <pc:sldMk cId="0" sldId="268"/>
            <ac:grpSpMk id="232" creationId="{629FAB3C-6A93-4306-8525-B9FC787B15FC}"/>
          </ac:grpSpMkLst>
        </pc:grpChg>
        <pc:grpChg chg="add">
          <ac:chgData name="Guest User" userId="" providerId="Windows Live" clId="Web-{7F4731C5-4789-4DDC-8289-E93BAA914014}" dt="2022-11-23T02:39:39.174" v="241"/>
          <ac:grpSpMkLst>
            <pc:docMk/>
            <pc:sldMk cId="0" sldId="268"/>
            <ac:grpSpMk id="237" creationId="{EB9B5B69-A297-4D2F-8B89-529DA8A273B2}"/>
          </ac:grpSpMkLst>
        </pc:grpChg>
        <pc:grpChg chg="add">
          <ac:chgData name="Guest User" userId="" providerId="Windows Live" clId="Web-{7F4731C5-4789-4DDC-8289-E93BAA914014}" dt="2022-11-23T02:39:39.174" v="241"/>
          <ac:grpSpMkLst>
            <pc:docMk/>
            <pc:sldMk cId="0" sldId="268"/>
            <ac:grpSpMk id="239" creationId="{BC9C8D0D-644B-4B97-B83C-CC8E64361D44}"/>
          </ac:grpSpMkLst>
        </pc:grpChg>
        <pc:picChg chg="add mod">
          <ac:chgData name="Guest User" userId="" providerId="Windows Live" clId="Web-{7F4731C5-4789-4DDC-8289-E93BAA914014}" dt="2022-11-23T02:39:39.174" v="241"/>
          <ac:picMkLst>
            <pc:docMk/>
            <pc:sldMk cId="0" sldId="268"/>
            <ac:picMk id="2" creationId="{60E073B0-F5C4-14FB-605E-745A0FA24D1A}"/>
          </ac:picMkLst>
        </pc:picChg>
        <pc:picChg chg="add mod ord">
          <ac:chgData name="Guest User" userId="" providerId="Windows Live" clId="Web-{7F4731C5-4789-4DDC-8289-E93BAA914014}" dt="2022-11-23T02:39:39.174" v="241"/>
          <ac:picMkLst>
            <pc:docMk/>
            <pc:sldMk cId="0" sldId="268"/>
            <ac:picMk id="3" creationId="{CB0A8512-CB37-CBB3-7F6E-8FBE37F1A1D4}"/>
          </ac:picMkLst>
        </pc:picChg>
        <pc:picChg chg="add mod">
          <ac:chgData name="Guest User" userId="" providerId="Windows Live" clId="Web-{7F4731C5-4789-4DDC-8289-E93BAA914014}" dt="2022-11-23T02:59:42.675" v="520" actId="14100"/>
          <ac:picMkLst>
            <pc:docMk/>
            <pc:sldMk cId="0" sldId="268"/>
            <ac:picMk id="10" creationId="{1070E687-1114-5EBB-27EE-31B38228A8ED}"/>
          </ac:picMkLst>
        </pc:picChg>
        <pc:cxnChg chg="add mod">
          <ac:chgData name="Guest User" userId="" providerId="Windows Live" clId="Web-{7F4731C5-4789-4DDC-8289-E93BAA914014}" dt="2022-11-23T02:42:26.649" v="254" actId="14100"/>
          <ac:cxnSpMkLst>
            <pc:docMk/>
            <pc:sldMk cId="0" sldId="268"/>
            <ac:cxnSpMk id="4" creationId="{2376BDC8-86BC-4B32-9B98-36E136953C99}"/>
          </ac:cxnSpMkLst>
        </pc:cxnChg>
        <pc:cxnChg chg="add del mod">
          <ac:chgData name="Guest User" userId="" providerId="Windows Live" clId="Web-{7F4731C5-4789-4DDC-8289-E93BAA914014}" dt="2022-11-23T02:08:09.512" v="224"/>
          <ac:cxnSpMkLst>
            <pc:docMk/>
            <pc:sldMk cId="0" sldId="268"/>
            <ac:cxnSpMk id="4" creationId="{D1DE1E17-6EFE-AB39-FEF9-7F035C2BD179}"/>
          </ac:cxnSpMkLst>
        </pc:cxnChg>
        <pc:cxnChg chg="add mod">
          <ac:chgData name="Guest User" userId="" providerId="Windows Live" clId="Web-{7F4731C5-4789-4DDC-8289-E93BAA914014}" dt="2022-11-23T02:43:36.355" v="265" actId="14100"/>
          <ac:cxnSpMkLst>
            <pc:docMk/>
            <pc:sldMk cId="0" sldId="268"/>
            <ac:cxnSpMk id="6" creationId="{B9418031-7955-2909-058E-142A7A5DEDAD}"/>
          </ac:cxnSpMkLst>
        </pc:cxnChg>
        <pc:cxnChg chg="add mod">
          <ac:chgData name="Guest User" userId="" providerId="Windows Live" clId="Web-{7F4731C5-4789-4DDC-8289-E93BAA914014}" dt="2022-11-23T02:44:21.263" v="282" actId="14100"/>
          <ac:cxnSpMkLst>
            <pc:docMk/>
            <pc:sldMk cId="0" sldId="268"/>
            <ac:cxnSpMk id="8" creationId="{3FA1C7D1-4447-F29F-55F9-F7F5BCC86602}"/>
          </ac:cxnSpMkLst>
        </pc:cxnChg>
      </pc:sldChg>
      <pc:sldChg chg="addSp delSp modSp mod setBg modClrScheme setClrOvrMap chgLayout">
        <pc:chgData name="Guest User" userId="" providerId="Windows Live" clId="Web-{7F4731C5-4789-4DDC-8289-E93BAA914014}" dt="2022-11-23T03:16:49.982" v="723"/>
        <pc:sldMkLst>
          <pc:docMk/>
          <pc:sldMk cId="1469834927" sldId="269"/>
        </pc:sldMkLst>
        <pc:spChg chg="del mod ord">
          <ac:chgData name="Guest User" userId="" providerId="Windows Live" clId="Web-{7F4731C5-4789-4DDC-8289-E93BAA914014}" dt="2022-11-23T02:03:10.207" v="210"/>
          <ac:spMkLst>
            <pc:docMk/>
            <pc:sldMk cId="1469834927" sldId="269"/>
            <ac:spMk id="2" creationId="{069DD055-A5B0-A7EC-95FC-69E9D8AEAAB2}"/>
          </ac:spMkLst>
        </pc:spChg>
        <pc:spChg chg="mod ord">
          <ac:chgData name="Guest User" userId="" providerId="Windows Live" clId="Web-{7F4731C5-4789-4DDC-8289-E93BAA914014}" dt="2022-11-23T03:16:49.982" v="723"/>
          <ac:spMkLst>
            <pc:docMk/>
            <pc:sldMk cId="1469834927" sldId="269"/>
            <ac:spMk id="3" creationId="{60466BD2-556D-4EE1-6FDF-8D249D2E4D37}"/>
          </ac:spMkLst>
        </pc:spChg>
        <pc:spChg chg="add">
          <ac:chgData name="Guest User" userId="" providerId="Windows Live" clId="Web-{7F4731C5-4789-4DDC-8289-E93BAA914014}" dt="2022-11-23T03:16:49.982" v="723"/>
          <ac:spMkLst>
            <pc:docMk/>
            <pc:sldMk cId="1469834927" sldId="269"/>
            <ac:spMk id="36" creationId="{CE6C63DC-BAE4-42B6-8FDF-F6467C2D23AC}"/>
          </ac:spMkLst>
        </pc:spChg>
        <pc:spChg chg="add">
          <ac:chgData name="Guest User" userId="" providerId="Windows Live" clId="Web-{7F4731C5-4789-4DDC-8289-E93BAA914014}" dt="2022-11-23T03:16:49.982" v="723"/>
          <ac:spMkLst>
            <pc:docMk/>
            <pc:sldMk cId="1469834927" sldId="269"/>
            <ac:spMk id="38" creationId="{BFE4781A-41C7-4F27-8792-A74EFB8E5CF1}"/>
          </ac:spMkLst>
        </pc:spChg>
        <pc:spChg chg="add">
          <ac:chgData name="Guest User" userId="" providerId="Windows Live" clId="Web-{7F4731C5-4789-4DDC-8289-E93BAA914014}" dt="2022-11-23T03:16:49.982" v="723"/>
          <ac:spMkLst>
            <pc:docMk/>
            <pc:sldMk cId="1469834927" sldId="269"/>
            <ac:spMk id="40" creationId="{66AFD431-09B7-42CA-BF39-9FE5DBE53797}"/>
          </ac:spMkLst>
        </pc:spChg>
        <pc:spChg chg="add">
          <ac:chgData name="Guest User" userId="" providerId="Windows Live" clId="Web-{7F4731C5-4789-4DDC-8289-E93BAA914014}" dt="2022-11-23T03:16:49.982" v="723"/>
          <ac:spMkLst>
            <pc:docMk/>
            <pc:sldMk cId="1469834927" sldId="269"/>
            <ac:spMk id="56" creationId="{E7D63BAB-D0DB-4F66-92F9-4D2E0A2E5A47}"/>
          </ac:spMkLst>
        </pc:spChg>
        <pc:grpChg chg="add">
          <ac:chgData name="Guest User" userId="" providerId="Windows Live" clId="Web-{7F4731C5-4789-4DDC-8289-E93BAA914014}" dt="2022-11-23T03:16:49.982" v="723"/>
          <ac:grpSpMkLst>
            <pc:docMk/>
            <pc:sldMk cId="1469834927" sldId="269"/>
            <ac:grpSpMk id="8" creationId="{8CD25866-F15D-40A4-AEC5-47C044637AB7}"/>
          </ac:grpSpMkLst>
        </pc:grpChg>
        <pc:grpChg chg="add">
          <ac:chgData name="Guest User" userId="" providerId="Windows Live" clId="Web-{7F4731C5-4789-4DDC-8289-E93BAA914014}" dt="2022-11-23T03:16:49.982" v="723"/>
          <ac:grpSpMkLst>
            <pc:docMk/>
            <pc:sldMk cId="1469834927" sldId="269"/>
            <ac:grpSpMk id="22" creationId="{0C4A17ED-96AA-44A6-A050-E1A7A1CDD9E7}"/>
          </ac:grpSpMkLst>
        </pc:grpChg>
        <pc:grpChg chg="add">
          <ac:chgData name="Guest User" userId="" providerId="Windows Live" clId="Web-{7F4731C5-4789-4DDC-8289-E93BAA914014}" dt="2022-11-23T03:16:49.982" v="723"/>
          <ac:grpSpMkLst>
            <pc:docMk/>
            <pc:sldMk cId="1469834927" sldId="269"/>
            <ac:grpSpMk id="42" creationId="{9711C96E-3D2D-48C8-AAB9-C1CB02D1D51C}"/>
          </ac:grpSpMkLst>
        </pc:grpChg>
      </pc:sldChg>
      <pc:sldChg chg="addSp modSp mod setBg modClrScheme chgLayout">
        <pc:chgData name="Guest User" userId="" providerId="Windows Live" clId="Web-{7F4731C5-4789-4DDC-8289-E93BAA914014}" dt="2022-11-23T02:03:18.739" v="211"/>
        <pc:sldMkLst>
          <pc:docMk/>
          <pc:sldMk cId="4225656555" sldId="270"/>
        </pc:sldMkLst>
        <pc:spChg chg="add">
          <ac:chgData name="Guest User" userId="" providerId="Windows Live" clId="Web-{7F4731C5-4789-4DDC-8289-E93BAA914014}" dt="2022-11-23T02:03:18.739" v="211"/>
          <ac:spMkLst>
            <pc:docMk/>
            <pc:sldMk cId="4225656555" sldId="270"/>
            <ac:spMk id="40" creationId="{71B30B18-D920-4E3E-B931-1F310244C1B8}"/>
          </ac:spMkLst>
        </pc:spChg>
        <pc:spChg chg="add">
          <ac:chgData name="Guest User" userId="" providerId="Windows Live" clId="Web-{7F4731C5-4789-4DDC-8289-E93BAA914014}" dt="2022-11-23T02:03:18.739" v="211"/>
          <ac:spMkLst>
            <pc:docMk/>
            <pc:sldMk cId="4225656555" sldId="270"/>
            <ac:spMk id="42" creationId="{C70EF50A-66E6-460A-8AF9-47A10D0D999C}"/>
          </ac:spMkLst>
        </pc:spChg>
        <pc:spChg chg="add">
          <ac:chgData name="Guest User" userId="" providerId="Windows Live" clId="Web-{7F4731C5-4789-4DDC-8289-E93BAA914014}" dt="2022-11-23T02:03:18.739" v="211"/>
          <ac:spMkLst>
            <pc:docMk/>
            <pc:sldMk cId="4225656555" sldId="270"/>
            <ac:spMk id="44" creationId="{54EEEBD9-D37D-42B9-BE64-2C102B1D6E09}"/>
          </ac:spMkLst>
        </pc:spChg>
        <pc:spChg chg="add">
          <ac:chgData name="Guest User" userId="" providerId="Windows Live" clId="Web-{7F4731C5-4789-4DDC-8289-E93BAA914014}" dt="2022-11-23T02:03:18.739" v="211"/>
          <ac:spMkLst>
            <pc:docMk/>
            <pc:sldMk cId="4225656555" sldId="270"/>
            <ac:spMk id="46" creationId="{A2F47212-081A-4E41-8623-C5BD41ADDCA9}"/>
          </ac:spMkLst>
        </pc:spChg>
        <pc:grpChg chg="add">
          <ac:chgData name="Guest User" userId="" providerId="Windows Live" clId="Web-{7F4731C5-4789-4DDC-8289-E93BAA914014}" dt="2022-11-23T02:03:18.739" v="211"/>
          <ac:grpSpMkLst>
            <pc:docMk/>
            <pc:sldMk cId="4225656555" sldId="270"/>
            <ac:grpSpMk id="12" creationId="{259C671B-1B22-4141-A9C0-2E7941FDA7C2}"/>
          </ac:grpSpMkLst>
        </pc:grpChg>
        <pc:grpChg chg="add">
          <ac:chgData name="Guest User" userId="" providerId="Windows Live" clId="Web-{7F4731C5-4789-4DDC-8289-E93BAA914014}" dt="2022-11-23T02:03:18.739" v="211"/>
          <ac:grpSpMkLst>
            <pc:docMk/>
            <pc:sldMk cId="4225656555" sldId="270"/>
            <ac:grpSpMk id="26" creationId="{1D56A4CE-A3F4-4CFF-9A65-C029AC17B7CF}"/>
          </ac:grpSpMkLst>
        </pc:grpChg>
        <pc:picChg chg="mod">
          <ac:chgData name="Guest User" userId="" providerId="Windows Live" clId="Web-{7F4731C5-4789-4DDC-8289-E93BAA914014}" dt="2022-11-23T02:03:18.739" v="211"/>
          <ac:picMkLst>
            <pc:docMk/>
            <pc:sldMk cId="4225656555" sldId="270"/>
            <ac:picMk id="7" creationId="{6A358B1A-3135-DBAF-1928-B299BEFCB9EB}"/>
          </ac:picMkLst>
        </pc:picChg>
      </pc:sldChg>
      <pc:sldChg chg="addSp delSp modSp mod setBg modClrScheme chgLayout">
        <pc:chgData name="Guest User" userId="" providerId="Windows Live" clId="Web-{7F4731C5-4789-4DDC-8289-E93BAA914014}" dt="2022-11-23T02:48:57.587" v="301"/>
        <pc:sldMkLst>
          <pc:docMk/>
          <pc:sldMk cId="3813515572" sldId="271"/>
        </pc:sldMkLst>
        <pc:spChg chg="mod ord">
          <ac:chgData name="Guest User" userId="" providerId="Windows Live" clId="Web-{7F4731C5-4789-4DDC-8289-E93BAA914014}" dt="2022-11-23T02:48:57.587" v="301"/>
          <ac:spMkLst>
            <pc:docMk/>
            <pc:sldMk cId="3813515572" sldId="271"/>
            <ac:spMk id="87" creationId="{00000000-0000-0000-0000-000000000000}"/>
          </ac:spMkLst>
        </pc:spChg>
        <pc:spChg chg="mod ord">
          <ac:chgData name="Guest User" userId="" providerId="Windows Live" clId="Web-{7F4731C5-4789-4DDC-8289-E93BAA914014}" dt="2022-11-23T02:48:57.587" v="301"/>
          <ac:spMkLst>
            <pc:docMk/>
            <pc:sldMk cId="3813515572" sldId="271"/>
            <ac:spMk id="88" creationId="{00000000-0000-0000-0000-000000000000}"/>
          </ac:spMkLst>
        </pc:spChg>
        <pc:spChg chg="add del">
          <ac:chgData name="Guest User" userId="" providerId="Windows Live" clId="Web-{7F4731C5-4789-4DDC-8289-E93BAA914014}" dt="2022-11-23T02:48:57.587" v="301"/>
          <ac:spMkLst>
            <pc:docMk/>
            <pc:sldMk cId="3813515572" sldId="271"/>
            <ac:spMk id="121" creationId="{DE91395A-2D18-4AF6-A0AC-AAA7189FED11}"/>
          </ac:spMkLst>
        </pc:spChg>
        <pc:spChg chg="add del">
          <ac:chgData name="Guest User" userId="" providerId="Windows Live" clId="Web-{7F4731C5-4789-4DDC-8289-E93BAA914014}" dt="2022-11-23T02:48:57.587" v="301"/>
          <ac:spMkLst>
            <pc:docMk/>
            <pc:sldMk cId="3813515572" sldId="271"/>
            <ac:spMk id="123" creationId="{A57352BE-A213-4040-BE8E-D4A925AD9DF8}"/>
          </ac:spMkLst>
        </pc:spChg>
        <pc:spChg chg="add del">
          <ac:chgData name="Guest User" userId="" providerId="Windows Live" clId="Web-{7F4731C5-4789-4DDC-8289-E93BAA914014}" dt="2022-11-23T02:48:57.587" v="301"/>
          <ac:spMkLst>
            <pc:docMk/>
            <pc:sldMk cId="3813515572" sldId="271"/>
            <ac:spMk id="125" creationId="{1A44C337-3893-4B29-A265-B1329150B6AA}"/>
          </ac:spMkLst>
        </pc:spChg>
        <pc:spChg chg="add del">
          <ac:chgData name="Guest User" userId="" providerId="Windows Live" clId="Web-{7F4731C5-4789-4DDC-8289-E93BAA914014}" dt="2022-11-23T02:48:57.587" v="301"/>
          <ac:spMkLst>
            <pc:docMk/>
            <pc:sldMk cId="3813515572" sldId="271"/>
            <ac:spMk id="155" creationId="{AA5CD610-ED7C-4CED-A9A1-174432C88AF8}"/>
          </ac:spMkLst>
        </pc:spChg>
        <pc:spChg chg="add del">
          <ac:chgData name="Guest User" userId="" providerId="Windows Live" clId="Web-{7F4731C5-4789-4DDC-8289-E93BAA914014}" dt="2022-11-23T02:48:57.587" v="301"/>
          <ac:spMkLst>
            <pc:docMk/>
            <pc:sldMk cId="3813515572" sldId="271"/>
            <ac:spMk id="157" creationId="{0C4379BF-8C7A-480A-BC36-DA55D92A9356}"/>
          </ac:spMkLst>
        </pc:spChg>
        <pc:spChg chg="add">
          <ac:chgData name="Guest User" userId="" providerId="Windows Live" clId="Web-{7F4731C5-4789-4DDC-8289-E93BAA914014}" dt="2022-11-23T02:48:57.587" v="301"/>
          <ac:spMkLst>
            <pc:docMk/>
            <pc:sldMk cId="3813515572" sldId="271"/>
            <ac:spMk id="190" creationId="{DE91395A-2D18-4AF6-A0AC-AAA7189FED11}"/>
          </ac:spMkLst>
        </pc:spChg>
        <pc:spChg chg="add">
          <ac:chgData name="Guest User" userId="" providerId="Windows Live" clId="Web-{7F4731C5-4789-4DDC-8289-E93BAA914014}" dt="2022-11-23T02:48:57.587" v="301"/>
          <ac:spMkLst>
            <pc:docMk/>
            <pc:sldMk cId="3813515572" sldId="271"/>
            <ac:spMk id="192" creationId="{A57352BE-A213-4040-BE8E-D4A925AD9DF8}"/>
          </ac:spMkLst>
        </pc:spChg>
        <pc:spChg chg="add">
          <ac:chgData name="Guest User" userId="" providerId="Windows Live" clId="Web-{7F4731C5-4789-4DDC-8289-E93BAA914014}" dt="2022-11-23T02:48:57.587" v="301"/>
          <ac:spMkLst>
            <pc:docMk/>
            <pc:sldMk cId="3813515572" sldId="271"/>
            <ac:spMk id="194" creationId="{F7E42047-F7E7-4687-BBE0-D4BDC8E77BB1}"/>
          </ac:spMkLst>
        </pc:spChg>
        <pc:spChg chg="add">
          <ac:chgData name="Guest User" userId="" providerId="Windows Live" clId="Web-{7F4731C5-4789-4DDC-8289-E93BAA914014}" dt="2022-11-23T02:48:57.587" v="301"/>
          <ac:spMkLst>
            <pc:docMk/>
            <pc:sldMk cId="3813515572" sldId="271"/>
            <ac:spMk id="224" creationId="{2C509E7A-337A-4664-BEC2-03F9BCA0A463}"/>
          </ac:spMkLst>
        </pc:spChg>
        <pc:spChg chg="add">
          <ac:chgData name="Guest User" userId="" providerId="Windows Live" clId="Web-{7F4731C5-4789-4DDC-8289-E93BAA914014}" dt="2022-11-23T02:48:57.587" v="301"/>
          <ac:spMkLst>
            <pc:docMk/>
            <pc:sldMk cId="3813515572" sldId="271"/>
            <ac:spMk id="226" creationId="{D9AB99AB-E300-4B19-97C3-9A12EA3C7BDA}"/>
          </ac:spMkLst>
        </pc:spChg>
        <pc:grpChg chg="add del">
          <ac:chgData name="Guest User" userId="" providerId="Windows Live" clId="Web-{7F4731C5-4789-4DDC-8289-E93BAA914014}" dt="2022-11-23T02:48:57.587" v="301"/>
          <ac:grpSpMkLst>
            <pc:docMk/>
            <pc:sldMk cId="3813515572" sldId="271"/>
            <ac:grpSpMk id="93" creationId="{7398C59F-5A18-487B-91D6-B955AACF2E50}"/>
          </ac:grpSpMkLst>
        </pc:grpChg>
        <pc:grpChg chg="add del">
          <ac:chgData name="Guest User" userId="" providerId="Windows Live" clId="Web-{7F4731C5-4789-4DDC-8289-E93BAA914014}" dt="2022-11-23T02:48:57.587" v="301"/>
          <ac:grpSpMkLst>
            <pc:docMk/>
            <pc:sldMk cId="3813515572" sldId="271"/>
            <ac:grpSpMk id="107" creationId="{520234FB-542E-4550-9C2F-1B56FD41A1CA}"/>
          </ac:grpSpMkLst>
        </pc:grpChg>
        <pc:grpChg chg="add del">
          <ac:chgData name="Guest User" userId="" providerId="Windows Live" clId="Web-{7F4731C5-4789-4DDC-8289-E93BAA914014}" dt="2022-11-23T02:48:57.587" v="301"/>
          <ac:grpSpMkLst>
            <pc:docMk/>
            <pc:sldMk cId="3813515572" sldId="271"/>
            <ac:grpSpMk id="127" creationId="{81E0B358-1267-4844-8B3D-B7A279B4175A}"/>
          </ac:grpSpMkLst>
        </pc:grpChg>
        <pc:grpChg chg="add del">
          <ac:chgData name="Guest User" userId="" providerId="Windows Live" clId="Web-{7F4731C5-4789-4DDC-8289-E93BAA914014}" dt="2022-11-23T02:48:57.587" v="301"/>
          <ac:grpSpMkLst>
            <pc:docMk/>
            <pc:sldMk cId="3813515572" sldId="271"/>
            <ac:grpSpMk id="141" creationId="{AF44CA9C-80E8-44E1-A79C-D6EBFC73BCA0}"/>
          </ac:grpSpMkLst>
        </pc:grpChg>
        <pc:grpChg chg="add">
          <ac:chgData name="Guest User" userId="" providerId="Windows Live" clId="Web-{7F4731C5-4789-4DDC-8289-E93BAA914014}" dt="2022-11-23T02:48:57.587" v="301"/>
          <ac:grpSpMkLst>
            <pc:docMk/>
            <pc:sldMk cId="3813515572" sldId="271"/>
            <ac:grpSpMk id="162" creationId="{7398C59F-5A18-487B-91D6-B955AACF2E50}"/>
          </ac:grpSpMkLst>
        </pc:grpChg>
        <pc:grpChg chg="add">
          <ac:chgData name="Guest User" userId="" providerId="Windows Live" clId="Web-{7F4731C5-4789-4DDC-8289-E93BAA914014}" dt="2022-11-23T02:48:57.587" v="301"/>
          <ac:grpSpMkLst>
            <pc:docMk/>
            <pc:sldMk cId="3813515572" sldId="271"/>
            <ac:grpSpMk id="176" creationId="{520234FB-542E-4550-9C2F-1B56FD41A1CA}"/>
          </ac:grpSpMkLst>
        </pc:grpChg>
        <pc:grpChg chg="add">
          <ac:chgData name="Guest User" userId="" providerId="Windows Live" clId="Web-{7F4731C5-4789-4DDC-8289-E93BAA914014}" dt="2022-11-23T02:48:57.587" v="301"/>
          <ac:grpSpMkLst>
            <pc:docMk/>
            <pc:sldMk cId="3813515572" sldId="271"/>
            <ac:grpSpMk id="196" creationId="{8D6F839A-C8D9-4FBC-8EFD-9E56D12F4CD0}"/>
          </ac:grpSpMkLst>
        </pc:grpChg>
        <pc:grpChg chg="add">
          <ac:chgData name="Guest User" userId="" providerId="Windows Live" clId="Web-{7F4731C5-4789-4DDC-8289-E93BAA914014}" dt="2022-11-23T02:48:57.587" v="301"/>
          <ac:grpSpMkLst>
            <pc:docMk/>
            <pc:sldMk cId="3813515572" sldId="271"/>
            <ac:grpSpMk id="210" creationId="{70EDA856-A216-4EEC-9AB6-A59FFC703612}"/>
          </ac:grpSpMkLst>
        </pc:grpChg>
        <pc:picChg chg="add del mod">
          <ac:chgData name="Guest User" userId="" providerId="Windows Live" clId="Web-{7F4731C5-4789-4DDC-8289-E93BAA914014}" dt="2022-11-23T02:48:37.477" v="297"/>
          <ac:picMkLst>
            <pc:docMk/>
            <pc:sldMk cId="3813515572" sldId="271"/>
            <ac:picMk id="2" creationId="{3FFB8B87-DB90-BA41-E5E9-42E65BECD24A}"/>
          </ac:picMkLst>
        </pc:picChg>
        <pc:picChg chg="add mod">
          <ac:chgData name="Guest User" userId="" providerId="Windows Live" clId="Web-{7F4731C5-4789-4DDC-8289-E93BAA914014}" dt="2022-11-23T02:48:57.587" v="301"/>
          <ac:picMkLst>
            <pc:docMk/>
            <pc:sldMk cId="3813515572" sldId="271"/>
            <ac:picMk id="3" creationId="{F1B40C08-5F33-314C-8C5E-597E68CD380C}"/>
          </ac:picMkLst>
        </pc:picChg>
      </pc:sldChg>
      <pc:sldChg chg="addSp modSp mod setBg modClrScheme chgLayout">
        <pc:chgData name="Guest User" userId="" providerId="Windows Live" clId="Web-{7F4731C5-4789-4DDC-8289-E93BAA914014}" dt="2022-11-23T01:47:05.509" v="77" actId="14100"/>
        <pc:sldMkLst>
          <pc:docMk/>
          <pc:sldMk cId="1307260278" sldId="272"/>
        </pc:sldMkLst>
        <pc:spChg chg="mod ord">
          <ac:chgData name="Guest User" userId="" providerId="Windows Live" clId="Web-{7F4731C5-4789-4DDC-8289-E93BAA914014}" dt="2022-11-23T01:46:47.978" v="72"/>
          <ac:spMkLst>
            <pc:docMk/>
            <pc:sldMk cId="1307260278" sldId="272"/>
            <ac:spMk id="81" creationId="{00000000-0000-0000-0000-000000000000}"/>
          </ac:spMkLst>
        </pc:spChg>
        <pc:spChg chg="add">
          <ac:chgData name="Guest User" userId="" providerId="Windows Live" clId="Web-{7F4731C5-4789-4DDC-8289-E93BAA914014}" dt="2022-11-23T01:46:47.978" v="72"/>
          <ac:spMkLst>
            <pc:docMk/>
            <pc:sldMk cId="1307260278" sldId="272"/>
            <ac:spMk id="115" creationId="{A84F153B-2093-4171-BD2D-1631695C9B80}"/>
          </ac:spMkLst>
        </pc:spChg>
        <pc:spChg chg="add">
          <ac:chgData name="Guest User" userId="" providerId="Windows Live" clId="Web-{7F4731C5-4789-4DDC-8289-E93BAA914014}" dt="2022-11-23T01:46:47.978" v="72"/>
          <ac:spMkLst>
            <pc:docMk/>
            <pc:sldMk cId="1307260278" sldId="272"/>
            <ac:spMk id="117" creationId="{DB5BC99D-7BEA-4F13-B82B-A956E2D097CA}"/>
          </ac:spMkLst>
        </pc:spChg>
        <pc:spChg chg="add">
          <ac:chgData name="Guest User" userId="" providerId="Windows Live" clId="Web-{7F4731C5-4789-4DDC-8289-E93BAA914014}" dt="2022-11-23T01:46:47.978" v="72"/>
          <ac:spMkLst>
            <pc:docMk/>
            <pc:sldMk cId="1307260278" sldId="272"/>
            <ac:spMk id="119" creationId="{65781D42-087D-484C-840B-CFDCDDEB2785}"/>
          </ac:spMkLst>
        </pc:spChg>
        <pc:spChg chg="add">
          <ac:chgData name="Guest User" userId="" providerId="Windows Live" clId="Web-{7F4731C5-4789-4DDC-8289-E93BAA914014}" dt="2022-11-23T01:46:47.978" v="72"/>
          <ac:spMkLst>
            <pc:docMk/>
            <pc:sldMk cId="1307260278" sldId="272"/>
            <ac:spMk id="121" creationId="{2F2D0089-EE06-49C0-9C5F-56B94DF2D329}"/>
          </ac:spMkLst>
        </pc:spChg>
        <pc:grpChg chg="add">
          <ac:chgData name="Guest User" userId="" providerId="Windows Live" clId="Web-{7F4731C5-4789-4DDC-8289-E93BAA914014}" dt="2022-11-23T01:46:47.978" v="72"/>
          <ac:grpSpMkLst>
            <pc:docMk/>
            <pc:sldMk cId="1307260278" sldId="272"/>
            <ac:grpSpMk id="87" creationId="{EB9B5B69-A297-4D2F-8B89-529DA8A273B2}"/>
          </ac:grpSpMkLst>
        </pc:grpChg>
        <pc:grpChg chg="add">
          <ac:chgData name="Guest User" userId="" providerId="Windows Live" clId="Web-{7F4731C5-4789-4DDC-8289-E93BAA914014}" dt="2022-11-23T01:46:47.978" v="72"/>
          <ac:grpSpMkLst>
            <pc:docMk/>
            <pc:sldMk cId="1307260278" sldId="272"/>
            <ac:grpSpMk id="101" creationId="{BC9C8D0D-644B-4B97-B83C-CC8E64361D44}"/>
          </ac:grpSpMkLst>
        </pc:grpChg>
        <pc:picChg chg="add mod">
          <ac:chgData name="Guest User" userId="" providerId="Windows Live" clId="Web-{7F4731C5-4789-4DDC-8289-E93BAA914014}" dt="2022-11-23T01:47:01.040" v="76" actId="1076"/>
          <ac:picMkLst>
            <pc:docMk/>
            <pc:sldMk cId="1307260278" sldId="272"/>
            <ac:picMk id="2" creationId="{3C966BE4-62A4-92E4-27A5-C6775CBEA356}"/>
          </ac:picMkLst>
        </pc:picChg>
        <pc:picChg chg="mod ord">
          <ac:chgData name="Guest User" userId="" providerId="Windows Live" clId="Web-{7F4731C5-4789-4DDC-8289-E93BAA914014}" dt="2022-11-23T01:47:05.509" v="77" actId="14100"/>
          <ac:picMkLst>
            <pc:docMk/>
            <pc:sldMk cId="1307260278" sldId="272"/>
            <ac:picMk id="82" creationId="{00000000-0000-0000-0000-000000000000}"/>
          </ac:picMkLst>
        </pc:picChg>
      </pc:sldChg>
      <pc:sldChg chg="addSp delSp modSp mod setBg modClrScheme setClrOvrMap delDesignElem chgLayout">
        <pc:chgData name="Guest User" userId="" providerId="Windows Live" clId="Web-{7F4731C5-4789-4DDC-8289-E93BAA914014}" dt="2022-11-23T03:32:49.379" v="827" actId="1076"/>
        <pc:sldMkLst>
          <pc:docMk/>
          <pc:sldMk cId="2273900091" sldId="273"/>
        </pc:sldMkLst>
        <pc:spChg chg="add mod">
          <ac:chgData name="Guest User" userId="" providerId="Windows Live" clId="Web-{7F4731C5-4789-4DDC-8289-E93BAA914014}" dt="2022-11-23T03:32:49.379" v="827" actId="1076"/>
          <ac:spMkLst>
            <pc:docMk/>
            <pc:sldMk cId="2273900091" sldId="273"/>
            <ac:spMk id="2" creationId="{C3DD93E6-4F25-BAB9-1EDB-C5AEB60BBFCD}"/>
          </ac:spMkLst>
        </pc:spChg>
        <pc:spChg chg="add del mod ord">
          <ac:chgData name="Guest User" userId="" providerId="Windows Live" clId="Web-{7F4731C5-4789-4DDC-8289-E93BAA914014}" dt="2022-11-23T03:32:18.144" v="823"/>
          <ac:spMkLst>
            <pc:docMk/>
            <pc:sldMk cId="2273900091" sldId="273"/>
            <ac:spMk id="4" creationId="{3CC3BAFC-4F46-6AF6-62B1-0A6B4CBF7CBF}"/>
          </ac:spMkLst>
        </pc:spChg>
        <pc:spChg chg="mod ord">
          <ac:chgData name="Guest User" userId="" providerId="Windows Live" clId="Web-{7F4731C5-4789-4DDC-8289-E93BAA914014}" dt="2022-11-23T03:21:11.320" v="727"/>
          <ac:spMkLst>
            <pc:docMk/>
            <pc:sldMk cId="2273900091" sldId="273"/>
            <ac:spMk id="75" creationId="{00000000-0000-0000-0000-000000000000}"/>
          </ac:spMkLst>
        </pc:spChg>
        <pc:spChg chg="del mod ord">
          <ac:chgData name="Guest User" userId="" providerId="Windows Live" clId="Web-{7F4731C5-4789-4DDC-8289-E93BAA914014}" dt="2022-11-23T03:32:30.113" v="824"/>
          <ac:spMkLst>
            <pc:docMk/>
            <pc:sldMk cId="2273900091" sldId="273"/>
            <ac:spMk id="76" creationId="{00000000-0000-0000-0000-000000000000}"/>
          </ac:spMkLst>
        </pc:spChg>
        <pc:spChg chg="add del">
          <ac:chgData name="Guest User" userId="" providerId="Windows Live" clId="Web-{7F4731C5-4789-4DDC-8289-E93BAA914014}" dt="2022-11-23T01:39:02.356" v="3"/>
          <ac:spMkLst>
            <pc:docMk/>
            <pc:sldMk cId="2273900091" sldId="273"/>
            <ac:spMk id="85" creationId="{4FA533C5-33E3-4611-AF9F-72811D8B26A6}"/>
          </ac:spMkLst>
        </pc:spChg>
        <pc:spChg chg="add del">
          <ac:chgData name="Guest User" userId="" providerId="Windows Live" clId="Web-{7F4731C5-4789-4DDC-8289-E93BAA914014}" dt="2022-11-23T01:39:02.356" v="3"/>
          <ac:spMkLst>
            <pc:docMk/>
            <pc:sldMk cId="2273900091" sldId="273"/>
            <ac:spMk id="91" creationId="{87F0FDC4-AD8C-47D9-9131-623C98ADB0AE}"/>
          </ac:spMkLst>
        </pc:spChg>
        <pc:spChg chg="add del">
          <ac:chgData name="Guest User" userId="" providerId="Windows Live" clId="Web-{7F4731C5-4789-4DDC-8289-E93BAA914014}" dt="2022-11-23T01:39:02.356" v="3"/>
          <ac:spMkLst>
            <pc:docMk/>
            <pc:sldMk cId="2273900091" sldId="273"/>
            <ac:spMk id="93" creationId="{74CD14DB-BB81-479F-A1FC-1C75640E9F84}"/>
          </ac:spMkLst>
        </pc:spChg>
        <pc:spChg chg="add del">
          <ac:chgData name="Guest User" userId="" providerId="Windows Live" clId="Web-{7F4731C5-4789-4DDC-8289-E93BAA914014}" dt="2022-11-23T01:39:02.356" v="3"/>
          <ac:spMkLst>
            <pc:docMk/>
            <pc:sldMk cId="2273900091" sldId="273"/>
            <ac:spMk id="95" creationId="{C943A91B-7CA7-4592-A975-73B1BF8C4C74}"/>
          </ac:spMkLst>
        </pc:spChg>
        <pc:spChg chg="add del">
          <ac:chgData name="Guest User" userId="" providerId="Windows Live" clId="Web-{7F4731C5-4789-4DDC-8289-E93BAA914014}" dt="2022-11-23T01:39:02.356" v="3"/>
          <ac:spMkLst>
            <pc:docMk/>
            <pc:sldMk cId="2273900091" sldId="273"/>
            <ac:spMk id="97" creationId="{EC471314-E46A-414B-8D91-74880E84F187}"/>
          </ac:spMkLst>
        </pc:spChg>
        <pc:spChg chg="add del">
          <ac:chgData name="Guest User" userId="" providerId="Windows Live" clId="Web-{7F4731C5-4789-4DDC-8289-E93BAA914014}" dt="2022-11-23T01:39:02.356" v="3"/>
          <ac:spMkLst>
            <pc:docMk/>
            <pc:sldMk cId="2273900091" sldId="273"/>
            <ac:spMk id="99" creationId="{6A681326-1C9D-44A3-A627-3871BDAE4127}"/>
          </ac:spMkLst>
        </pc:spChg>
        <pc:graphicFrameChg chg="add">
          <ac:chgData name="Guest User" userId="" providerId="Windows Live" clId="Web-{7F4731C5-4789-4DDC-8289-E93BAA914014}" dt="2022-11-23T03:32:30.113" v="824"/>
          <ac:graphicFrameMkLst>
            <pc:docMk/>
            <pc:sldMk cId="2273900091" sldId="273"/>
            <ac:graphicFrameMk id="78" creationId="{B8212180-A609-09A6-A59A-F80DC859F74A}"/>
          </ac:graphicFrameMkLst>
        </pc:graphicFrameChg>
        <pc:picChg chg="add mod">
          <ac:chgData name="Guest User" userId="" providerId="Windows Live" clId="Web-{7F4731C5-4789-4DDC-8289-E93BAA914014}" dt="2022-11-23T03:32:37.566" v="826" actId="14100"/>
          <ac:picMkLst>
            <pc:docMk/>
            <pc:sldMk cId="2273900091" sldId="273"/>
            <ac:picMk id="3" creationId="{51D4C9CA-FFB8-FFA0-A531-54859D09AED5}"/>
          </ac:picMkLst>
        </pc:picChg>
        <pc:picChg chg="add del">
          <ac:chgData name="Guest User" userId="" providerId="Windows Live" clId="Web-{7F4731C5-4789-4DDC-8289-E93BAA914014}" dt="2022-11-23T01:39:02.356" v="3"/>
          <ac:picMkLst>
            <pc:docMk/>
            <pc:sldMk cId="2273900091" sldId="273"/>
            <ac:picMk id="81" creationId="{91B28F63-CF00-448F-B141-FE33C33B1891}"/>
          </ac:picMkLst>
        </pc:picChg>
        <pc:picChg chg="add del">
          <ac:chgData name="Guest User" userId="" providerId="Windows Live" clId="Web-{7F4731C5-4789-4DDC-8289-E93BAA914014}" dt="2022-11-23T01:39:02.356" v="3"/>
          <ac:picMkLst>
            <pc:docMk/>
            <pc:sldMk cId="2273900091" sldId="273"/>
            <ac:picMk id="83" creationId="{2AE609E2-8522-44E4-9077-980E5BCF3E14}"/>
          </ac:picMkLst>
        </pc:picChg>
        <pc:picChg chg="add del">
          <ac:chgData name="Guest User" userId="" providerId="Windows Live" clId="Web-{7F4731C5-4789-4DDC-8289-E93BAA914014}" dt="2022-11-23T01:39:02.356" v="3"/>
          <ac:picMkLst>
            <pc:docMk/>
            <pc:sldMk cId="2273900091" sldId="273"/>
            <ac:picMk id="87" creationId="{8949AD42-25FD-4C3D-9EEE-B7FEC5809988}"/>
          </ac:picMkLst>
        </pc:picChg>
        <pc:picChg chg="add del">
          <ac:chgData name="Guest User" userId="" providerId="Windows Live" clId="Web-{7F4731C5-4789-4DDC-8289-E93BAA914014}" dt="2022-11-23T01:39:02.356" v="3"/>
          <ac:picMkLst>
            <pc:docMk/>
            <pc:sldMk cId="2273900091" sldId="273"/>
            <ac:picMk id="89" creationId="{6AC7D913-60B7-4603-881B-831DA5D3A940}"/>
          </ac:picMkLst>
        </pc:picChg>
      </pc:sldChg>
      <pc:sldChg chg="addSp delSp modSp mod setBg modClrScheme chgLayout">
        <pc:chgData name="Guest User" userId="" providerId="Windows Live" clId="Web-{7F4731C5-4789-4DDC-8289-E93BAA914014}" dt="2022-11-23T03:38:48.081" v="833"/>
        <pc:sldMkLst>
          <pc:docMk/>
          <pc:sldMk cId="2614179816" sldId="274"/>
        </pc:sldMkLst>
        <pc:spChg chg="mod ord">
          <ac:chgData name="Guest User" userId="" providerId="Windows Live" clId="Web-{7F4731C5-4789-4DDC-8289-E93BAA914014}" dt="2022-11-23T03:38:48.081" v="833"/>
          <ac:spMkLst>
            <pc:docMk/>
            <pc:sldMk cId="2614179816" sldId="274"/>
            <ac:spMk id="69" creationId="{00000000-0000-0000-0000-000000000000}"/>
          </ac:spMkLst>
        </pc:spChg>
        <pc:spChg chg="del mod ord">
          <ac:chgData name="Guest User" userId="" providerId="Windows Live" clId="Web-{7F4731C5-4789-4DDC-8289-E93BAA914014}" dt="2022-11-23T02:02:32.784" v="208"/>
          <ac:spMkLst>
            <pc:docMk/>
            <pc:sldMk cId="2614179816" sldId="274"/>
            <ac:spMk id="70" creationId="{00000000-0000-0000-0000-000000000000}"/>
          </ac:spMkLst>
        </pc:spChg>
        <pc:spChg chg="add del">
          <ac:chgData name="Guest User" userId="" providerId="Windows Live" clId="Web-{7F4731C5-4789-4DDC-8289-E93BAA914014}" dt="2022-11-23T03:38:48.081" v="833"/>
          <ac:spMkLst>
            <pc:docMk/>
            <pc:sldMk cId="2614179816" sldId="274"/>
            <ac:spMk id="104" creationId="{BDADA868-08FE-425A-AEF9-B622F93730AB}"/>
          </ac:spMkLst>
        </pc:spChg>
        <pc:spChg chg="add del">
          <ac:chgData name="Guest User" userId="" providerId="Windows Live" clId="Web-{7F4731C5-4789-4DDC-8289-E93BAA914014}" dt="2022-11-23T03:38:48.081" v="833"/>
          <ac:spMkLst>
            <pc:docMk/>
            <pc:sldMk cId="2614179816" sldId="274"/>
            <ac:spMk id="106" creationId="{4AE17B7F-6C2F-42A9-946F-8FF49617D1EF}"/>
          </ac:spMkLst>
        </pc:spChg>
        <pc:spChg chg="add del">
          <ac:chgData name="Guest User" userId="" providerId="Windows Live" clId="Web-{7F4731C5-4789-4DDC-8289-E93BAA914014}" dt="2022-11-23T03:38:48.081" v="833"/>
          <ac:spMkLst>
            <pc:docMk/>
            <pc:sldMk cId="2614179816" sldId="274"/>
            <ac:spMk id="108" creationId="{F966DD2F-FBF5-41CE-A3F4-565352D95DC3}"/>
          </ac:spMkLst>
        </pc:spChg>
        <pc:spChg chg="add del">
          <ac:chgData name="Guest User" userId="" providerId="Windows Live" clId="Web-{7F4731C5-4789-4DDC-8289-E93BAA914014}" dt="2022-11-23T03:38:48.081" v="833"/>
          <ac:spMkLst>
            <pc:docMk/>
            <pc:sldMk cId="2614179816" sldId="274"/>
            <ac:spMk id="110" creationId="{F46FCE2B-F2D2-466E-B0AA-8E341DB4981E}"/>
          </ac:spMkLst>
        </pc:spChg>
        <pc:spChg chg="add del">
          <ac:chgData name="Guest User" userId="" providerId="Windows Live" clId="Web-{7F4731C5-4789-4DDC-8289-E93BAA914014}" dt="2022-11-23T03:38:48.081" v="833"/>
          <ac:spMkLst>
            <pc:docMk/>
            <pc:sldMk cId="2614179816" sldId="274"/>
            <ac:spMk id="112" creationId="{2BD31C98-199A-4722-A1A5-4393A43E740B}"/>
          </ac:spMkLst>
        </pc:spChg>
        <pc:spChg chg="add">
          <ac:chgData name="Guest User" userId="" providerId="Windows Live" clId="Web-{7F4731C5-4789-4DDC-8289-E93BAA914014}" dt="2022-11-23T03:38:48.081" v="833"/>
          <ac:spMkLst>
            <pc:docMk/>
            <pc:sldMk cId="2614179816" sldId="274"/>
            <ac:spMk id="146" creationId="{DE91395A-2D18-4AF6-A0AC-AAA7189FED11}"/>
          </ac:spMkLst>
        </pc:spChg>
        <pc:spChg chg="add">
          <ac:chgData name="Guest User" userId="" providerId="Windows Live" clId="Web-{7F4731C5-4789-4DDC-8289-E93BAA914014}" dt="2022-11-23T03:38:48.081" v="833"/>
          <ac:spMkLst>
            <pc:docMk/>
            <pc:sldMk cId="2614179816" sldId="274"/>
            <ac:spMk id="148" creationId="{A57352BE-A213-4040-BE8E-D4A925AD9DF8}"/>
          </ac:spMkLst>
        </pc:spChg>
        <pc:grpChg chg="add del">
          <ac:chgData name="Guest User" userId="" providerId="Windows Live" clId="Web-{7F4731C5-4789-4DDC-8289-E93BAA914014}" dt="2022-11-23T03:38:48.081" v="833"/>
          <ac:grpSpMkLst>
            <pc:docMk/>
            <pc:sldMk cId="2614179816" sldId="274"/>
            <ac:grpSpMk id="76" creationId="{183CFBA6-CE65-403A-9402-96B75FC89916}"/>
          </ac:grpSpMkLst>
        </pc:grpChg>
        <pc:grpChg chg="add del">
          <ac:chgData name="Guest User" userId="" providerId="Windows Live" clId="Web-{7F4731C5-4789-4DDC-8289-E93BAA914014}" dt="2022-11-23T03:38:48.081" v="833"/>
          <ac:grpSpMkLst>
            <pc:docMk/>
            <pc:sldMk cId="2614179816" sldId="274"/>
            <ac:grpSpMk id="90" creationId="{C1BC7BDB-967A-4559-AA14-041BCB872DFF}"/>
          </ac:grpSpMkLst>
        </pc:grpChg>
        <pc:grpChg chg="add">
          <ac:chgData name="Guest User" userId="" providerId="Windows Live" clId="Web-{7F4731C5-4789-4DDC-8289-E93BAA914014}" dt="2022-11-23T03:38:48.081" v="833"/>
          <ac:grpSpMkLst>
            <pc:docMk/>
            <pc:sldMk cId="2614179816" sldId="274"/>
            <ac:grpSpMk id="118" creationId="{7398C59F-5A18-487B-91D6-B955AACF2E50}"/>
          </ac:grpSpMkLst>
        </pc:grpChg>
        <pc:grpChg chg="add">
          <ac:chgData name="Guest User" userId="" providerId="Windows Live" clId="Web-{7F4731C5-4789-4DDC-8289-E93BAA914014}" dt="2022-11-23T03:38:48.081" v="833"/>
          <ac:grpSpMkLst>
            <pc:docMk/>
            <pc:sldMk cId="2614179816" sldId="274"/>
            <ac:grpSpMk id="132" creationId="{520234FB-542E-4550-9C2F-1B56FD41A1CA}"/>
          </ac:grpSpMkLst>
        </pc:grpChg>
        <pc:graphicFrameChg chg="add del modGraphic">
          <ac:chgData name="Guest User" userId="" providerId="Windows Live" clId="Web-{7F4731C5-4789-4DDC-8289-E93BAA914014}" dt="2022-11-23T03:38:48.081" v="833"/>
          <ac:graphicFrameMkLst>
            <pc:docMk/>
            <pc:sldMk cId="2614179816" sldId="274"/>
            <ac:graphicFrameMk id="72" creationId="{1EA756F4-1B1A-08E6-D412-C3F8DB285A73}"/>
          </ac:graphicFrameMkLst>
        </pc:graphicFrameChg>
        <pc:graphicFrameChg chg="add">
          <ac:chgData name="Guest User" userId="" providerId="Windows Live" clId="Web-{7F4731C5-4789-4DDC-8289-E93BAA914014}" dt="2022-11-23T03:38:48.081" v="833"/>
          <ac:graphicFrameMkLst>
            <pc:docMk/>
            <pc:sldMk cId="2614179816" sldId="274"/>
            <ac:graphicFrameMk id="114" creationId="{38E5B8FD-DADE-A0E2-FCAC-BD9A0E2443A7}"/>
          </ac:graphicFrameMkLst>
        </pc:graphicFrameChg>
        <pc:picChg chg="add mod">
          <ac:chgData name="Guest User" userId="" providerId="Windows Live" clId="Web-{7F4731C5-4789-4DDC-8289-E93BAA914014}" dt="2022-11-23T03:38:48.081" v="833"/>
          <ac:picMkLst>
            <pc:docMk/>
            <pc:sldMk cId="2614179816" sldId="274"/>
            <ac:picMk id="22" creationId="{3650B363-B3C9-FF5A-5077-F7E84EDC0544}"/>
          </ac:picMkLst>
        </pc:picChg>
      </pc:sldChg>
      <pc:sldChg chg="addSp modSp mod setBg modClrScheme chgLayout">
        <pc:chgData name="Guest User" userId="" providerId="Windows Live" clId="Web-{7F4731C5-4789-4DDC-8289-E93BAA914014}" dt="2022-11-23T02:02:50.222" v="209"/>
        <pc:sldMkLst>
          <pc:docMk/>
          <pc:sldMk cId="1647953957" sldId="275"/>
        </pc:sldMkLst>
        <pc:spChg chg="mod ord">
          <ac:chgData name="Guest User" userId="" providerId="Windows Live" clId="Web-{7F4731C5-4789-4DDC-8289-E93BAA914014}" dt="2022-11-23T02:02:50.222" v="209"/>
          <ac:spMkLst>
            <pc:docMk/>
            <pc:sldMk cId="1647953957" sldId="275"/>
            <ac:spMk id="63" creationId="{00000000-0000-0000-0000-000000000000}"/>
          </ac:spMkLst>
        </pc:spChg>
        <pc:spChg chg="mod ord">
          <ac:chgData name="Guest User" userId="" providerId="Windows Live" clId="Web-{7F4731C5-4789-4DDC-8289-E93BAA914014}" dt="2022-11-23T02:02:50.222" v="209"/>
          <ac:spMkLst>
            <pc:docMk/>
            <pc:sldMk cId="1647953957" sldId="275"/>
            <ac:spMk id="64" creationId="{00000000-0000-0000-0000-000000000000}"/>
          </ac:spMkLst>
        </pc:spChg>
        <pc:spChg chg="add">
          <ac:chgData name="Guest User" userId="" providerId="Windows Live" clId="Web-{7F4731C5-4789-4DDC-8289-E93BAA914014}" dt="2022-11-23T02:02:50.222" v="209"/>
          <ac:spMkLst>
            <pc:docMk/>
            <pc:sldMk cId="1647953957" sldId="275"/>
            <ac:spMk id="69" creationId="{51F84177-D544-484B-840F-230FCEB946C8}"/>
          </ac:spMkLst>
        </pc:spChg>
        <pc:spChg chg="add">
          <ac:chgData name="Guest User" userId="" providerId="Windows Live" clId="Web-{7F4731C5-4789-4DDC-8289-E93BAA914014}" dt="2022-11-23T02:02:50.222" v="209"/>
          <ac:spMkLst>
            <pc:docMk/>
            <pc:sldMk cId="1647953957" sldId="275"/>
            <ac:spMk id="71" creationId="{7BC9B9BC-356F-4894-B473-21807684EBCE}"/>
          </ac:spMkLst>
        </pc:spChg>
        <pc:spChg chg="add">
          <ac:chgData name="Guest User" userId="" providerId="Windows Live" clId="Web-{7F4731C5-4789-4DDC-8289-E93BAA914014}" dt="2022-11-23T02:02:50.222" v="209"/>
          <ac:spMkLst>
            <pc:docMk/>
            <pc:sldMk cId="1647953957" sldId="275"/>
            <ac:spMk id="73" creationId="{CFD42E53-DE7E-4891-9F3A-A1E195E8E85A}"/>
          </ac:spMkLst>
        </pc:spChg>
        <pc:picChg chg="mod ord">
          <ac:chgData name="Guest User" userId="" providerId="Windows Live" clId="Web-{7F4731C5-4789-4DDC-8289-E93BAA914014}" dt="2022-11-23T02:02:50.222" v="209"/>
          <ac:picMkLst>
            <pc:docMk/>
            <pc:sldMk cId="1647953957" sldId="275"/>
            <ac:picMk id="62" creationId="{00000000-0000-0000-0000-000000000000}"/>
          </ac:picMkLst>
        </pc:picChg>
      </pc:sldChg>
      <pc:sldChg chg="addSp delSp modSp new mod setBg">
        <pc:chgData name="Guest User" userId="" providerId="Windows Live" clId="Web-{7F4731C5-4789-4DDC-8289-E93BAA914014}" dt="2022-11-23T03:35:16.026" v="830"/>
        <pc:sldMkLst>
          <pc:docMk/>
          <pc:sldMk cId="3712599309" sldId="276"/>
        </pc:sldMkLst>
        <pc:spChg chg="mod">
          <ac:chgData name="Guest User" userId="" providerId="Windows Live" clId="Web-{7F4731C5-4789-4DDC-8289-E93BAA914014}" dt="2022-11-23T03:35:16.026" v="830"/>
          <ac:spMkLst>
            <pc:docMk/>
            <pc:sldMk cId="3712599309" sldId="276"/>
            <ac:spMk id="2" creationId="{96D5ABFE-0DCB-BA2F-966E-DEF56D09CACB}"/>
          </ac:spMkLst>
        </pc:spChg>
        <pc:spChg chg="mod ord">
          <ac:chgData name="Guest User" userId="" providerId="Windows Live" clId="Web-{7F4731C5-4789-4DDC-8289-E93BAA914014}" dt="2022-11-23T03:35:16.026" v="830"/>
          <ac:spMkLst>
            <pc:docMk/>
            <pc:sldMk cId="3712599309" sldId="276"/>
            <ac:spMk id="3" creationId="{F6F93B69-D75D-3FD6-8852-C43260F93538}"/>
          </ac:spMkLst>
        </pc:spChg>
        <pc:spChg chg="add del">
          <ac:chgData name="Guest User" userId="" providerId="Windows Live" clId="Web-{7F4731C5-4789-4DDC-8289-E93BAA914014}" dt="2022-11-23T03:35:16.026" v="830"/>
          <ac:spMkLst>
            <pc:docMk/>
            <pc:sldMk cId="3712599309" sldId="276"/>
            <ac:spMk id="36" creationId="{CE6C63DC-BAE4-42B6-8FDF-F6467C2D23AC}"/>
          </ac:spMkLst>
        </pc:spChg>
        <pc:spChg chg="add del">
          <ac:chgData name="Guest User" userId="" providerId="Windows Live" clId="Web-{7F4731C5-4789-4DDC-8289-E93BAA914014}" dt="2022-11-23T03:35:16.026" v="830"/>
          <ac:spMkLst>
            <pc:docMk/>
            <pc:sldMk cId="3712599309" sldId="276"/>
            <ac:spMk id="38" creationId="{BFE4781A-41C7-4F27-8792-A74EFB8E5CF1}"/>
          </ac:spMkLst>
        </pc:spChg>
        <pc:spChg chg="add del">
          <ac:chgData name="Guest User" userId="" providerId="Windows Live" clId="Web-{7F4731C5-4789-4DDC-8289-E93BAA914014}" dt="2022-11-23T03:35:16.026" v="830"/>
          <ac:spMkLst>
            <pc:docMk/>
            <pc:sldMk cId="3712599309" sldId="276"/>
            <ac:spMk id="40" creationId="{19FE08D8-CEA0-461E-870A-02CD15D9B9D2}"/>
          </ac:spMkLst>
        </pc:spChg>
        <pc:spChg chg="add del">
          <ac:chgData name="Guest User" userId="" providerId="Windows Live" clId="Web-{7F4731C5-4789-4DDC-8289-E93BAA914014}" dt="2022-11-23T03:35:16.026" v="830"/>
          <ac:spMkLst>
            <pc:docMk/>
            <pc:sldMk cId="3712599309" sldId="276"/>
            <ac:spMk id="42" creationId="{2B982904-A46E-41DF-BA98-61E2300C7DCB}"/>
          </ac:spMkLst>
        </pc:spChg>
        <pc:spChg chg="add del">
          <ac:chgData name="Guest User" userId="" providerId="Windows Live" clId="Web-{7F4731C5-4789-4DDC-8289-E93BAA914014}" dt="2022-11-23T03:35:16.026" v="830"/>
          <ac:spMkLst>
            <pc:docMk/>
            <pc:sldMk cId="3712599309" sldId="276"/>
            <ac:spMk id="44" creationId="{27018161-547E-48F7-A0D9-272C9EA5B379}"/>
          </ac:spMkLst>
        </pc:spChg>
        <pc:spChg chg="add">
          <ac:chgData name="Guest User" userId="" providerId="Windows Live" clId="Web-{7F4731C5-4789-4DDC-8289-E93BAA914014}" dt="2022-11-23T03:35:16.026" v="830"/>
          <ac:spMkLst>
            <pc:docMk/>
            <pc:sldMk cId="3712599309" sldId="276"/>
            <ac:spMk id="77" creationId="{DE91395A-2D18-4AF6-A0AC-AAA7189FED11}"/>
          </ac:spMkLst>
        </pc:spChg>
        <pc:spChg chg="add">
          <ac:chgData name="Guest User" userId="" providerId="Windows Live" clId="Web-{7F4731C5-4789-4DDC-8289-E93BAA914014}" dt="2022-11-23T03:35:16.026" v="830"/>
          <ac:spMkLst>
            <pc:docMk/>
            <pc:sldMk cId="3712599309" sldId="276"/>
            <ac:spMk id="79" creationId="{A57352BE-A213-4040-BE8E-D4A925AD9DF8}"/>
          </ac:spMkLst>
        </pc:spChg>
        <pc:spChg chg="add">
          <ac:chgData name="Guest User" userId="" providerId="Windows Live" clId="Web-{7F4731C5-4789-4DDC-8289-E93BAA914014}" dt="2022-11-23T03:35:16.026" v="830"/>
          <ac:spMkLst>
            <pc:docMk/>
            <pc:sldMk cId="3712599309" sldId="276"/>
            <ac:spMk id="81" creationId="{1A44C337-3893-4B29-A265-B1329150B6AA}"/>
          </ac:spMkLst>
        </pc:spChg>
        <pc:spChg chg="add">
          <ac:chgData name="Guest User" userId="" providerId="Windows Live" clId="Web-{7F4731C5-4789-4DDC-8289-E93BAA914014}" dt="2022-11-23T03:35:16.026" v="830"/>
          <ac:spMkLst>
            <pc:docMk/>
            <pc:sldMk cId="3712599309" sldId="276"/>
            <ac:spMk id="111" creationId="{AA5CD610-ED7C-4CED-A9A1-174432C88AF8}"/>
          </ac:spMkLst>
        </pc:spChg>
        <pc:spChg chg="add">
          <ac:chgData name="Guest User" userId="" providerId="Windows Live" clId="Web-{7F4731C5-4789-4DDC-8289-E93BAA914014}" dt="2022-11-23T03:35:16.026" v="830"/>
          <ac:spMkLst>
            <pc:docMk/>
            <pc:sldMk cId="3712599309" sldId="276"/>
            <ac:spMk id="113" creationId="{0C4379BF-8C7A-480A-BC36-DA55D92A9356}"/>
          </ac:spMkLst>
        </pc:spChg>
        <pc:grpChg chg="add del">
          <ac:chgData name="Guest User" userId="" providerId="Windows Live" clId="Web-{7F4731C5-4789-4DDC-8289-E93BAA914014}" dt="2022-11-23T03:35:16.026" v="830"/>
          <ac:grpSpMkLst>
            <pc:docMk/>
            <pc:sldMk cId="3712599309" sldId="276"/>
            <ac:grpSpMk id="8" creationId="{8CD25866-F15D-40A4-AEC5-47C044637AB7}"/>
          </ac:grpSpMkLst>
        </pc:grpChg>
        <pc:grpChg chg="add del">
          <ac:chgData name="Guest User" userId="" providerId="Windows Live" clId="Web-{7F4731C5-4789-4DDC-8289-E93BAA914014}" dt="2022-11-23T03:35:16.026" v="830"/>
          <ac:grpSpMkLst>
            <pc:docMk/>
            <pc:sldMk cId="3712599309" sldId="276"/>
            <ac:grpSpMk id="22" creationId="{0C4A17ED-96AA-44A6-A050-E1A7A1CDD9E7}"/>
          </ac:grpSpMkLst>
        </pc:grpChg>
        <pc:grpChg chg="add">
          <ac:chgData name="Guest User" userId="" providerId="Windows Live" clId="Web-{7F4731C5-4789-4DDC-8289-E93BAA914014}" dt="2022-11-23T03:35:16.026" v="830"/>
          <ac:grpSpMkLst>
            <pc:docMk/>
            <pc:sldMk cId="3712599309" sldId="276"/>
            <ac:grpSpMk id="49" creationId="{7398C59F-5A18-487B-91D6-B955AACF2E50}"/>
          </ac:grpSpMkLst>
        </pc:grpChg>
        <pc:grpChg chg="add">
          <ac:chgData name="Guest User" userId="" providerId="Windows Live" clId="Web-{7F4731C5-4789-4DDC-8289-E93BAA914014}" dt="2022-11-23T03:35:16.026" v="830"/>
          <ac:grpSpMkLst>
            <pc:docMk/>
            <pc:sldMk cId="3712599309" sldId="276"/>
            <ac:grpSpMk id="63" creationId="{520234FB-542E-4550-9C2F-1B56FD41A1CA}"/>
          </ac:grpSpMkLst>
        </pc:grpChg>
        <pc:grpChg chg="add">
          <ac:chgData name="Guest User" userId="" providerId="Windows Live" clId="Web-{7F4731C5-4789-4DDC-8289-E93BAA914014}" dt="2022-11-23T03:35:16.026" v="830"/>
          <ac:grpSpMkLst>
            <pc:docMk/>
            <pc:sldMk cId="3712599309" sldId="276"/>
            <ac:grpSpMk id="83" creationId="{81E0B358-1267-4844-8B3D-B7A279B4175A}"/>
          </ac:grpSpMkLst>
        </pc:grpChg>
        <pc:grpChg chg="add">
          <ac:chgData name="Guest User" userId="" providerId="Windows Live" clId="Web-{7F4731C5-4789-4DDC-8289-E93BAA914014}" dt="2022-11-23T03:35:16.026" v="830"/>
          <ac:grpSpMkLst>
            <pc:docMk/>
            <pc:sldMk cId="3712599309" sldId="276"/>
            <ac:grpSpMk id="97" creationId="{AF44CA9C-80E8-44E1-A79C-D6EBFC73BCA0}"/>
          </ac:grpSpMkLst>
        </pc:grpChg>
        <pc:picChg chg="add mod">
          <ac:chgData name="Guest User" userId="" providerId="Windows Live" clId="Web-{7F4731C5-4789-4DDC-8289-E93BAA914014}" dt="2022-11-23T03:35:16.026" v="830"/>
          <ac:picMkLst>
            <pc:docMk/>
            <pc:sldMk cId="3712599309" sldId="276"/>
            <ac:picMk id="4" creationId="{3CE0EE02-4DF8-7D4C-7B38-F17E4569331F}"/>
          </ac:picMkLst>
        </pc:picChg>
      </pc:sldChg>
      <pc:sldChg chg="addSp delSp modSp new mod setBg addAnim delAnim">
        <pc:chgData name="Guest User" userId="" providerId="Windows Live" clId="Web-{7F4731C5-4789-4DDC-8289-E93BAA914014}" dt="2022-11-23T03:06:21.879" v="592" actId="14100"/>
        <pc:sldMkLst>
          <pc:docMk/>
          <pc:sldMk cId="3006435942" sldId="277"/>
        </pc:sldMkLst>
        <pc:spChg chg="mod ord">
          <ac:chgData name="Guest User" userId="" providerId="Windows Live" clId="Web-{7F4731C5-4789-4DDC-8289-E93BAA914014}" dt="2022-11-23T03:06:12.378" v="589"/>
          <ac:spMkLst>
            <pc:docMk/>
            <pc:sldMk cId="3006435942" sldId="277"/>
            <ac:spMk id="2" creationId="{9F7CB8C8-F8B5-459E-EC8C-7782F7927C83}"/>
          </ac:spMkLst>
        </pc:spChg>
        <pc:spChg chg="del">
          <ac:chgData name="Guest User" userId="" providerId="Windows Live" clId="Web-{7F4731C5-4789-4DDC-8289-E93BAA914014}" dt="2022-11-23T02:14:07.131" v="228"/>
          <ac:spMkLst>
            <pc:docMk/>
            <pc:sldMk cId="3006435942" sldId="277"/>
            <ac:spMk id="3" creationId="{C2A5F78C-53FE-009F-75EF-E9D8295F915C}"/>
          </ac:spMkLst>
        </pc:spChg>
        <pc:spChg chg="add del">
          <ac:chgData name="Guest User" userId="" providerId="Windows Live" clId="Web-{7F4731C5-4789-4DDC-8289-E93BAA914014}" dt="2022-11-23T03:06:00.628" v="582"/>
          <ac:spMkLst>
            <pc:docMk/>
            <pc:sldMk cId="3006435942" sldId="277"/>
            <ac:spMk id="36" creationId="{1996130F-9AB5-4DE9-8574-3AF891C5C172}"/>
          </ac:spMkLst>
        </pc:spChg>
        <pc:spChg chg="add del">
          <ac:chgData name="Guest User" userId="" providerId="Windows Live" clId="Web-{7F4731C5-4789-4DDC-8289-E93BAA914014}" dt="2022-11-23T03:06:00.628" v="582"/>
          <ac:spMkLst>
            <pc:docMk/>
            <pc:sldMk cId="3006435942" sldId="277"/>
            <ac:spMk id="38" creationId="{3623DEAC-F39C-45D6-86DC-1033F6429528}"/>
          </ac:spMkLst>
        </pc:spChg>
        <pc:spChg chg="add del">
          <ac:chgData name="Guest User" userId="" providerId="Windows Live" clId="Web-{7F4731C5-4789-4DDC-8289-E93BAA914014}" dt="2022-11-23T03:06:00.628" v="582"/>
          <ac:spMkLst>
            <pc:docMk/>
            <pc:sldMk cId="3006435942" sldId="277"/>
            <ac:spMk id="40" creationId="{A692209D-B607-46C3-8560-07AF72291659}"/>
          </ac:spMkLst>
        </pc:spChg>
        <pc:spChg chg="add del">
          <ac:chgData name="Guest User" userId="" providerId="Windows Live" clId="Web-{7F4731C5-4789-4DDC-8289-E93BAA914014}" dt="2022-11-23T03:06:00.628" v="582"/>
          <ac:spMkLst>
            <pc:docMk/>
            <pc:sldMk cId="3006435942" sldId="277"/>
            <ac:spMk id="42" creationId="{94874638-CF15-4908-BC4B-4908744D0BAF}"/>
          </ac:spMkLst>
        </pc:spChg>
        <pc:spChg chg="add del">
          <ac:chgData name="Guest User" userId="" providerId="Windows Live" clId="Web-{7F4731C5-4789-4DDC-8289-E93BAA914014}" dt="2022-11-23T03:06:00.628" v="582"/>
          <ac:spMkLst>
            <pc:docMk/>
            <pc:sldMk cId="3006435942" sldId="277"/>
            <ac:spMk id="44" creationId="{5F1B8348-CD6E-4561-A704-C232D9A2676D}"/>
          </ac:spMkLst>
        </pc:spChg>
        <pc:spChg chg="add del">
          <ac:chgData name="Guest User" userId="" providerId="Windows Live" clId="Web-{7F4731C5-4789-4DDC-8289-E93BAA914014}" dt="2022-11-23T03:06:07.081" v="584"/>
          <ac:spMkLst>
            <pc:docMk/>
            <pc:sldMk cId="3006435942" sldId="277"/>
            <ac:spMk id="46" creationId="{64D236DE-BD07-488F-B236-DDEEFFF720FF}"/>
          </ac:spMkLst>
        </pc:spChg>
        <pc:spChg chg="add del">
          <ac:chgData name="Guest User" userId="" providerId="Windows Live" clId="Web-{7F4731C5-4789-4DDC-8289-E93BAA914014}" dt="2022-11-23T03:06:07.081" v="584"/>
          <ac:spMkLst>
            <pc:docMk/>
            <pc:sldMk cId="3006435942" sldId="277"/>
            <ac:spMk id="49" creationId="{DE91395A-2D18-4AF6-A0AC-AAA7189FED11}"/>
          </ac:spMkLst>
        </pc:spChg>
        <pc:spChg chg="add del">
          <ac:chgData name="Guest User" userId="" providerId="Windows Live" clId="Web-{7F4731C5-4789-4DDC-8289-E93BAA914014}" dt="2022-11-23T03:06:07.081" v="584"/>
          <ac:spMkLst>
            <pc:docMk/>
            <pc:sldMk cId="3006435942" sldId="277"/>
            <ac:spMk id="50" creationId="{7BD08880-457D-4C62-A3B5-6A9B0878C7E9}"/>
          </ac:spMkLst>
        </pc:spChg>
        <pc:spChg chg="add del">
          <ac:chgData name="Guest User" userId="" providerId="Windows Live" clId="Web-{7F4731C5-4789-4DDC-8289-E93BAA914014}" dt="2022-11-23T03:06:07.081" v="584"/>
          <ac:spMkLst>
            <pc:docMk/>
            <pc:sldMk cId="3006435942" sldId="277"/>
            <ac:spMk id="51" creationId="{FA94DED7-0A28-4AD9-8747-E94113225016}"/>
          </ac:spMkLst>
        </pc:spChg>
        <pc:spChg chg="add del">
          <ac:chgData name="Guest User" userId="" providerId="Windows Live" clId="Web-{7F4731C5-4789-4DDC-8289-E93BAA914014}" dt="2022-11-23T03:06:07.081" v="584"/>
          <ac:spMkLst>
            <pc:docMk/>
            <pc:sldMk cId="3006435942" sldId="277"/>
            <ac:spMk id="52" creationId="{6F175609-91A3-416E-BC3D-7548FDE02910}"/>
          </ac:spMkLst>
        </pc:spChg>
        <pc:spChg chg="add del">
          <ac:chgData name="Guest User" userId="" providerId="Windows Live" clId="Web-{7F4731C5-4789-4DDC-8289-E93BAA914014}" dt="2022-11-23T03:06:07.081" v="584"/>
          <ac:spMkLst>
            <pc:docMk/>
            <pc:sldMk cId="3006435942" sldId="277"/>
            <ac:spMk id="53" creationId="{9A3B0D54-9DF0-4FF8-A0AA-B4234DF358EF}"/>
          </ac:spMkLst>
        </pc:spChg>
        <pc:spChg chg="add del">
          <ac:chgData name="Guest User" userId="" providerId="Windows Live" clId="Web-{7F4731C5-4789-4DDC-8289-E93BAA914014}" dt="2022-11-23T03:06:12.347" v="588"/>
          <ac:spMkLst>
            <pc:docMk/>
            <pc:sldMk cId="3006435942" sldId="277"/>
            <ac:spMk id="57" creationId="{DE91395A-2D18-4AF6-A0AC-AAA7189FED11}"/>
          </ac:spMkLst>
        </pc:spChg>
        <pc:spChg chg="add del">
          <ac:chgData name="Guest User" userId="" providerId="Windows Live" clId="Web-{7F4731C5-4789-4DDC-8289-E93BAA914014}" dt="2022-11-23T03:06:12.347" v="588"/>
          <ac:spMkLst>
            <pc:docMk/>
            <pc:sldMk cId="3006435942" sldId="277"/>
            <ac:spMk id="58" creationId="{7BD08880-457D-4C62-A3B5-6A9B0878C7E9}"/>
          </ac:spMkLst>
        </pc:spChg>
        <pc:spChg chg="add del">
          <ac:chgData name="Guest User" userId="" providerId="Windows Live" clId="Web-{7F4731C5-4789-4DDC-8289-E93BAA914014}" dt="2022-11-23T03:06:12.347" v="588"/>
          <ac:spMkLst>
            <pc:docMk/>
            <pc:sldMk cId="3006435942" sldId="277"/>
            <ac:spMk id="59" creationId="{95FFA5E0-4C70-431D-A19D-18415F6C4009}"/>
          </ac:spMkLst>
        </pc:spChg>
        <pc:spChg chg="add del">
          <ac:chgData name="Guest User" userId="" providerId="Windows Live" clId="Web-{7F4731C5-4789-4DDC-8289-E93BAA914014}" dt="2022-11-23T03:06:12.347" v="588"/>
          <ac:spMkLst>
            <pc:docMk/>
            <pc:sldMk cId="3006435942" sldId="277"/>
            <ac:spMk id="60" creationId="{4536C52F-C11B-4718-8B63-3E4A43465561}"/>
          </ac:spMkLst>
        </pc:spChg>
        <pc:spChg chg="add">
          <ac:chgData name="Guest User" userId="" providerId="Windows Live" clId="Web-{7F4731C5-4789-4DDC-8289-E93BAA914014}" dt="2022-11-23T03:06:12.378" v="589"/>
          <ac:spMkLst>
            <pc:docMk/>
            <pc:sldMk cId="3006435942" sldId="277"/>
            <ac:spMk id="70" creationId="{46FA917F-43A3-4FA3-A085-59D0DC397EFA}"/>
          </ac:spMkLst>
        </pc:spChg>
        <pc:spChg chg="add">
          <ac:chgData name="Guest User" userId="" providerId="Windows Live" clId="Web-{7F4731C5-4789-4DDC-8289-E93BAA914014}" dt="2022-11-23T03:06:12.378" v="589"/>
          <ac:spMkLst>
            <pc:docMk/>
            <pc:sldMk cId="3006435942" sldId="277"/>
            <ac:spMk id="72" creationId="{9CBF007B-8C8C-4F79-B037-9F4C61F9F954}"/>
          </ac:spMkLst>
        </pc:spChg>
        <pc:spChg chg="add">
          <ac:chgData name="Guest User" userId="" providerId="Windows Live" clId="Web-{7F4731C5-4789-4DDC-8289-E93BAA914014}" dt="2022-11-23T03:06:12.378" v="589"/>
          <ac:spMkLst>
            <pc:docMk/>
            <pc:sldMk cId="3006435942" sldId="277"/>
            <ac:spMk id="73" creationId="{1996130F-9AB5-4DE9-8574-3AF891C5C172}"/>
          </ac:spMkLst>
        </pc:spChg>
        <pc:spChg chg="add">
          <ac:chgData name="Guest User" userId="" providerId="Windows Live" clId="Web-{7F4731C5-4789-4DDC-8289-E93BAA914014}" dt="2022-11-23T03:06:12.378" v="589"/>
          <ac:spMkLst>
            <pc:docMk/>
            <pc:sldMk cId="3006435942" sldId="277"/>
            <ac:spMk id="74" creationId="{3623DEAC-F39C-45D6-86DC-1033F6429528}"/>
          </ac:spMkLst>
        </pc:spChg>
        <pc:spChg chg="add">
          <ac:chgData name="Guest User" userId="" providerId="Windows Live" clId="Web-{7F4731C5-4789-4DDC-8289-E93BAA914014}" dt="2022-11-23T03:06:12.378" v="589"/>
          <ac:spMkLst>
            <pc:docMk/>
            <pc:sldMk cId="3006435942" sldId="277"/>
            <ac:spMk id="75" creationId="{CADF4631-3C8F-45EE-8D19-4D3E8426B34A}"/>
          </ac:spMkLst>
        </pc:spChg>
        <pc:grpChg chg="add del">
          <ac:chgData name="Guest User" userId="" providerId="Windows Live" clId="Web-{7F4731C5-4789-4DDC-8289-E93BAA914014}" dt="2022-11-23T03:06:00.628" v="582"/>
          <ac:grpSpMkLst>
            <pc:docMk/>
            <pc:sldMk cId="3006435942" sldId="277"/>
            <ac:grpSpMk id="8" creationId="{166BF9EE-F7AC-4FA5-AC7E-001B3A642F75}"/>
          </ac:grpSpMkLst>
        </pc:grpChg>
        <pc:grpChg chg="add del">
          <ac:chgData name="Guest User" userId="" providerId="Windows Live" clId="Web-{7F4731C5-4789-4DDC-8289-E93BAA914014}" dt="2022-11-23T03:06:00.628" v="582"/>
          <ac:grpSpMkLst>
            <pc:docMk/>
            <pc:sldMk cId="3006435942" sldId="277"/>
            <ac:grpSpMk id="22" creationId="{E312DBA5-56D8-42B2-BA94-28168C2A6703}"/>
          </ac:grpSpMkLst>
        </pc:grpChg>
        <pc:grpChg chg="add del">
          <ac:chgData name="Guest User" userId="" providerId="Windows Live" clId="Web-{7F4731C5-4789-4DDC-8289-E93BAA914014}" dt="2022-11-23T03:06:07.081" v="584"/>
          <ac:grpSpMkLst>
            <pc:docMk/>
            <pc:sldMk cId="3006435942" sldId="277"/>
            <ac:grpSpMk id="47" creationId="{7398C59F-5A18-487B-91D6-B955AACF2E50}"/>
          </ac:grpSpMkLst>
        </pc:grpChg>
        <pc:grpChg chg="add del">
          <ac:chgData name="Guest User" userId="" providerId="Windows Live" clId="Web-{7F4731C5-4789-4DDC-8289-E93BAA914014}" dt="2022-11-23T03:06:07.081" v="584"/>
          <ac:grpSpMkLst>
            <pc:docMk/>
            <pc:sldMk cId="3006435942" sldId="277"/>
            <ac:grpSpMk id="48" creationId="{520234FB-542E-4550-9C2F-1B56FD41A1CA}"/>
          </ac:grpSpMkLst>
        </pc:grpChg>
        <pc:grpChg chg="add del">
          <ac:chgData name="Guest User" userId="" providerId="Windows Live" clId="Web-{7F4731C5-4789-4DDC-8289-E93BAA914014}" dt="2022-11-23T03:06:12.347" v="588"/>
          <ac:grpSpMkLst>
            <pc:docMk/>
            <pc:sldMk cId="3006435942" sldId="277"/>
            <ac:grpSpMk id="55" creationId="{7398C59F-5A18-487B-91D6-B955AACF2E50}"/>
          </ac:grpSpMkLst>
        </pc:grpChg>
        <pc:grpChg chg="add del">
          <ac:chgData name="Guest User" userId="" providerId="Windows Live" clId="Web-{7F4731C5-4789-4DDC-8289-E93BAA914014}" dt="2022-11-23T03:06:12.347" v="588"/>
          <ac:grpSpMkLst>
            <pc:docMk/>
            <pc:sldMk cId="3006435942" sldId="277"/>
            <ac:grpSpMk id="56" creationId="{520234FB-542E-4550-9C2F-1B56FD41A1CA}"/>
          </ac:grpSpMkLst>
        </pc:grpChg>
        <pc:grpChg chg="add">
          <ac:chgData name="Guest User" userId="" providerId="Windows Live" clId="Web-{7F4731C5-4789-4DDC-8289-E93BAA914014}" dt="2022-11-23T03:06:12.378" v="589"/>
          <ac:grpSpMkLst>
            <pc:docMk/>
            <pc:sldMk cId="3006435942" sldId="277"/>
            <ac:grpSpMk id="69" creationId="{166BF9EE-F7AC-4FA5-AC7E-001B3A642F75}"/>
          </ac:grpSpMkLst>
        </pc:grpChg>
        <pc:grpChg chg="add">
          <ac:chgData name="Guest User" userId="" providerId="Windows Live" clId="Web-{7F4731C5-4789-4DDC-8289-E93BAA914014}" dt="2022-11-23T03:06:12.378" v="589"/>
          <ac:grpSpMkLst>
            <pc:docMk/>
            <pc:sldMk cId="3006435942" sldId="277"/>
            <ac:grpSpMk id="71" creationId="{E312DBA5-56D8-42B2-BA94-28168C2A6703}"/>
          </ac:grpSpMkLst>
        </pc:grpChg>
        <pc:grpChg chg="add">
          <ac:chgData name="Guest User" userId="" providerId="Windows Live" clId="Web-{7F4731C5-4789-4DDC-8289-E93BAA914014}" dt="2022-11-23T03:06:12.378" v="589"/>
          <ac:grpSpMkLst>
            <pc:docMk/>
            <pc:sldMk cId="3006435942" sldId="277"/>
            <ac:grpSpMk id="76" creationId="{F291099C-17EE-4E0E-B096-C79975050035}"/>
          </ac:grpSpMkLst>
        </pc:grpChg>
        <pc:grpChg chg="add">
          <ac:chgData name="Guest User" userId="" providerId="Windows Live" clId="Web-{7F4731C5-4789-4DDC-8289-E93BAA914014}" dt="2022-11-23T03:06:12.378" v="589"/>
          <ac:grpSpMkLst>
            <pc:docMk/>
            <pc:sldMk cId="3006435942" sldId="277"/>
            <ac:grpSpMk id="86" creationId="{6A54B62D-FC5C-4E1A-8D8B-279576FE5379}"/>
          </ac:grpSpMkLst>
        </pc:grpChg>
        <pc:picChg chg="add mod">
          <ac:chgData name="Guest User" userId="" providerId="Windows Live" clId="Web-{7F4731C5-4789-4DDC-8289-E93BAA914014}" dt="2022-11-23T03:06:21.879" v="592" actId="14100"/>
          <ac:picMkLst>
            <pc:docMk/>
            <pc:sldMk cId="3006435942" sldId="277"/>
            <ac:picMk id="3" creationId="{E79DD8D6-ED76-F692-71A1-B5C395B07068}"/>
          </ac:picMkLst>
        </pc:picChg>
      </pc:sldChg>
      <pc:sldChg chg="addSp delSp modSp new mod setBg">
        <pc:chgData name="Guest User" userId="" providerId="Windows Live" clId="Web-{7F4731C5-4789-4DDC-8289-E93BAA914014}" dt="2022-11-23T03:50:50.313" v="859" actId="20577"/>
        <pc:sldMkLst>
          <pc:docMk/>
          <pc:sldMk cId="3684436991" sldId="278"/>
        </pc:sldMkLst>
        <pc:spChg chg="del">
          <ac:chgData name="Guest User" userId="" providerId="Windows Live" clId="Web-{7F4731C5-4789-4DDC-8289-E93BAA914014}" dt="2022-11-23T03:49:53.951" v="843"/>
          <ac:spMkLst>
            <pc:docMk/>
            <pc:sldMk cId="3684436991" sldId="278"/>
            <ac:spMk id="2" creationId="{B95FAACD-DF2E-D99C-24B1-806A93143023}"/>
          </ac:spMkLst>
        </pc:spChg>
        <pc:spChg chg="del">
          <ac:chgData name="Guest User" userId="" providerId="Windows Live" clId="Web-{7F4731C5-4789-4DDC-8289-E93BAA914014}" dt="2022-11-23T03:45:34.425" v="834"/>
          <ac:spMkLst>
            <pc:docMk/>
            <pc:sldMk cId="3684436991" sldId="278"/>
            <ac:spMk id="3" creationId="{CCC756AE-93B4-9B52-1945-0DE386E1D6E3}"/>
          </ac:spMkLst>
        </pc:spChg>
        <pc:spChg chg="del">
          <ac:chgData name="Guest User" userId="" providerId="Windows Live" clId="Web-{7F4731C5-4789-4DDC-8289-E93BAA914014}" dt="2022-11-23T03:45:36.894" v="835"/>
          <ac:spMkLst>
            <pc:docMk/>
            <pc:sldMk cId="3684436991" sldId="278"/>
            <ac:spMk id="4" creationId="{3E8BF12E-E8AD-BD82-6B65-3C20D0666108}"/>
          </ac:spMkLst>
        </pc:spChg>
        <pc:spChg chg="add mod">
          <ac:chgData name="Guest User" userId="" providerId="Windows Live" clId="Web-{7F4731C5-4789-4DDC-8289-E93BAA914014}" dt="2022-11-23T03:50:24.046" v="849" actId="1076"/>
          <ac:spMkLst>
            <pc:docMk/>
            <pc:sldMk cId="3684436991" sldId="278"/>
            <ac:spMk id="7" creationId="{1EB9F07D-AAA4-D578-99A3-1ABB630A7264}"/>
          </ac:spMkLst>
        </pc:spChg>
        <pc:spChg chg="add mod">
          <ac:chgData name="Guest User" userId="" providerId="Windows Live" clId="Web-{7F4731C5-4789-4DDC-8289-E93BAA914014}" dt="2022-11-23T03:50:38.469" v="853" actId="20577"/>
          <ac:spMkLst>
            <pc:docMk/>
            <pc:sldMk cId="3684436991" sldId="278"/>
            <ac:spMk id="8" creationId="{E75828D4-638F-3D8A-E241-DFC0F10F933C}"/>
          </ac:spMkLst>
        </pc:spChg>
        <pc:spChg chg="add mod">
          <ac:chgData name="Guest User" userId="" providerId="Windows Live" clId="Web-{7F4731C5-4789-4DDC-8289-E93BAA914014}" dt="2022-11-23T03:50:50.313" v="859" actId="20577"/>
          <ac:spMkLst>
            <pc:docMk/>
            <pc:sldMk cId="3684436991" sldId="278"/>
            <ac:spMk id="9" creationId="{359AAA0C-21AA-8D49-F516-515B1AD13231}"/>
          </ac:spMkLst>
        </pc:spChg>
        <pc:spChg chg="add">
          <ac:chgData name="Guest User" userId="" providerId="Windows Live" clId="Web-{7F4731C5-4789-4DDC-8289-E93BAA914014}" dt="2022-11-23T03:50:07.327" v="844"/>
          <ac:spMkLst>
            <pc:docMk/>
            <pc:sldMk cId="3684436991" sldId="278"/>
            <ac:spMk id="39" creationId="{62631CC7-E8DA-4782-ADDD-F97B25E404A1}"/>
          </ac:spMkLst>
        </pc:spChg>
        <pc:spChg chg="add">
          <ac:chgData name="Guest User" userId="" providerId="Windows Live" clId="Web-{7F4731C5-4789-4DDC-8289-E93BAA914014}" dt="2022-11-23T03:50:07.327" v="844"/>
          <ac:spMkLst>
            <pc:docMk/>
            <pc:sldMk cId="3684436991" sldId="278"/>
            <ac:spMk id="41" creationId="{5D16879A-58B6-4F6B-8688-42B28FE10DF5}"/>
          </ac:spMkLst>
        </pc:spChg>
        <pc:spChg chg="add">
          <ac:chgData name="Guest User" userId="" providerId="Windows Live" clId="Web-{7F4731C5-4789-4DDC-8289-E93BAA914014}" dt="2022-11-23T03:50:07.327" v="844"/>
          <ac:spMkLst>
            <pc:docMk/>
            <pc:sldMk cId="3684436991" sldId="278"/>
            <ac:spMk id="43" creationId="{4898DB48-136A-4A3A-9ADF-9563220C45E7}"/>
          </ac:spMkLst>
        </pc:spChg>
        <pc:spChg chg="add">
          <ac:chgData name="Guest User" userId="" providerId="Windows Live" clId="Web-{7F4731C5-4789-4DDC-8289-E93BAA914014}" dt="2022-11-23T03:50:07.327" v="844"/>
          <ac:spMkLst>
            <pc:docMk/>
            <pc:sldMk cId="3684436991" sldId="278"/>
            <ac:spMk id="45" creationId="{4542BCD2-34D4-487C-BB88-697F103D6B1A}"/>
          </ac:spMkLst>
        </pc:spChg>
        <pc:spChg chg="add">
          <ac:chgData name="Guest User" userId="" providerId="Windows Live" clId="Web-{7F4731C5-4789-4DDC-8289-E93BAA914014}" dt="2022-11-23T03:50:07.327" v="844"/>
          <ac:spMkLst>
            <pc:docMk/>
            <pc:sldMk cId="3684436991" sldId="278"/>
            <ac:spMk id="47" creationId="{0BB54318-AD96-47DA-B7AE-9F3ACCC3D062}"/>
          </ac:spMkLst>
        </pc:spChg>
        <pc:grpChg chg="add">
          <ac:chgData name="Guest User" userId="" providerId="Windows Live" clId="Web-{7F4731C5-4789-4DDC-8289-E93BAA914014}" dt="2022-11-23T03:50:07.327" v="844"/>
          <ac:grpSpMkLst>
            <pc:docMk/>
            <pc:sldMk cId="3684436991" sldId="278"/>
            <ac:grpSpMk id="11" creationId="{F01E7660-30BE-4AD1-939C-8ABBC66EC797}"/>
          </ac:grpSpMkLst>
        </pc:grpChg>
        <pc:grpChg chg="add">
          <ac:chgData name="Guest User" userId="" providerId="Windows Live" clId="Web-{7F4731C5-4789-4DDC-8289-E93BAA914014}" dt="2022-11-23T03:50:07.327" v="844"/>
          <ac:grpSpMkLst>
            <pc:docMk/>
            <pc:sldMk cId="3684436991" sldId="278"/>
            <ac:grpSpMk id="25" creationId="{E2F0A64F-6E97-407F-905F-CFB60C876A03}"/>
          </ac:grpSpMkLst>
        </pc:grpChg>
        <pc:picChg chg="add mod ord">
          <ac:chgData name="Guest User" userId="" providerId="Windows Live" clId="Web-{7F4731C5-4789-4DDC-8289-E93BAA914014}" dt="2022-11-23T03:50:07.327" v="844"/>
          <ac:picMkLst>
            <pc:docMk/>
            <pc:sldMk cId="3684436991" sldId="278"/>
            <ac:picMk id="5" creationId="{6CE73003-4D72-3246-3336-7E2490EB99A1}"/>
          </ac:picMkLst>
        </pc:picChg>
        <pc:picChg chg="add mod">
          <ac:chgData name="Guest User" userId="" providerId="Windows Live" clId="Web-{7F4731C5-4789-4DDC-8289-E93BAA914014}" dt="2022-11-23T03:50:07.327" v="844"/>
          <ac:picMkLst>
            <pc:docMk/>
            <pc:sldMk cId="3684436991" sldId="278"/>
            <ac:picMk id="6" creationId="{CB1392FD-9A53-9A15-7A13-010160670D74}"/>
          </ac:picMkLst>
        </pc:picChg>
      </pc:sldChg>
      <pc:sldChg chg="addSp delSp modSp new mod setBg">
        <pc:chgData name="Guest User" userId="" providerId="Windows Live" clId="Web-{7F4731C5-4789-4DDC-8289-E93BAA914014}" dt="2022-11-23T04:01:32.463" v="891"/>
        <pc:sldMkLst>
          <pc:docMk/>
          <pc:sldMk cId="2580286429" sldId="279"/>
        </pc:sldMkLst>
        <pc:spChg chg="del">
          <ac:chgData name="Guest User" userId="" providerId="Windows Live" clId="Web-{7F4731C5-4789-4DDC-8289-E93BAA914014}" dt="2022-11-23T03:55:54.122" v="862"/>
          <ac:spMkLst>
            <pc:docMk/>
            <pc:sldMk cId="2580286429" sldId="279"/>
            <ac:spMk id="2" creationId="{B42F107F-8E40-B672-FF2D-3CF71A387A80}"/>
          </ac:spMkLst>
        </pc:spChg>
        <pc:spChg chg="del">
          <ac:chgData name="Guest User" userId="" providerId="Windows Live" clId="Web-{7F4731C5-4789-4DDC-8289-E93BAA914014}" dt="2022-11-23T03:55:50.731" v="861"/>
          <ac:spMkLst>
            <pc:docMk/>
            <pc:sldMk cId="2580286429" sldId="279"/>
            <ac:spMk id="3" creationId="{531D6CDD-F948-2CD2-06BD-7D7E641F2F99}"/>
          </ac:spMkLst>
        </pc:spChg>
        <pc:spChg chg="add del mod">
          <ac:chgData name="Guest User" userId="" providerId="Windows Live" clId="Web-{7F4731C5-4789-4DDC-8289-E93BAA914014}" dt="2022-11-23T03:59:46.412" v="875"/>
          <ac:spMkLst>
            <pc:docMk/>
            <pc:sldMk cId="2580286429" sldId="279"/>
            <ac:spMk id="5" creationId="{8DB0E1A0-C303-150B-CAE2-611B8C3B4774}"/>
          </ac:spMkLst>
        </pc:spChg>
        <pc:spChg chg="add mod">
          <ac:chgData name="Guest User" userId="" providerId="Windows Live" clId="Web-{7F4731C5-4789-4DDC-8289-E93BAA914014}" dt="2022-11-23T04:00:35.789" v="887"/>
          <ac:spMkLst>
            <pc:docMk/>
            <pc:sldMk cId="2580286429" sldId="279"/>
            <ac:spMk id="7" creationId="{3571D8E0-C3A2-7D98-02B7-240470A6CB3B}"/>
          </ac:spMkLst>
        </pc:spChg>
        <pc:spChg chg="add">
          <ac:chgData name="Guest User" userId="" providerId="Windows Live" clId="Web-{7F4731C5-4789-4DDC-8289-E93BAA914014}" dt="2022-11-23T03:57:58.799" v="865"/>
          <ac:spMkLst>
            <pc:docMk/>
            <pc:sldMk cId="2580286429" sldId="279"/>
            <ac:spMk id="37" creationId="{71B30B18-D920-4E3E-B931-1F310244C1B8}"/>
          </ac:spMkLst>
        </pc:spChg>
        <pc:spChg chg="add">
          <ac:chgData name="Guest User" userId="" providerId="Windows Live" clId="Web-{7F4731C5-4789-4DDC-8289-E93BAA914014}" dt="2022-11-23T03:57:58.799" v="865"/>
          <ac:spMkLst>
            <pc:docMk/>
            <pc:sldMk cId="2580286429" sldId="279"/>
            <ac:spMk id="39" creationId="{C70EF50A-66E6-460A-8AF9-47A10D0D999C}"/>
          </ac:spMkLst>
        </pc:spChg>
        <pc:spChg chg="add">
          <ac:chgData name="Guest User" userId="" providerId="Windows Live" clId="Web-{7F4731C5-4789-4DDC-8289-E93BAA914014}" dt="2022-11-23T03:57:58.799" v="865"/>
          <ac:spMkLst>
            <pc:docMk/>
            <pc:sldMk cId="2580286429" sldId="279"/>
            <ac:spMk id="41" creationId="{26375DB7-E5A7-4C42-928A-49B0A08A3BE3}"/>
          </ac:spMkLst>
        </pc:spChg>
        <pc:grpChg chg="add">
          <ac:chgData name="Guest User" userId="" providerId="Windows Live" clId="Web-{7F4731C5-4789-4DDC-8289-E93BAA914014}" dt="2022-11-23T03:57:58.799" v="865"/>
          <ac:grpSpMkLst>
            <pc:docMk/>
            <pc:sldMk cId="2580286429" sldId="279"/>
            <ac:grpSpMk id="9" creationId="{259C671B-1B22-4141-A9C0-2E7941FDA7C2}"/>
          </ac:grpSpMkLst>
        </pc:grpChg>
        <pc:grpChg chg="add">
          <ac:chgData name="Guest User" userId="" providerId="Windows Live" clId="Web-{7F4731C5-4789-4DDC-8289-E93BAA914014}" dt="2022-11-23T03:57:58.799" v="865"/>
          <ac:grpSpMkLst>
            <pc:docMk/>
            <pc:sldMk cId="2580286429" sldId="279"/>
            <ac:grpSpMk id="23" creationId="{1D56A4CE-A3F4-4CFF-9A65-C029AC17B7CF}"/>
          </ac:grpSpMkLst>
        </pc:grpChg>
        <pc:picChg chg="add mod">
          <ac:chgData name="Guest User" userId="" providerId="Windows Live" clId="Web-{7F4731C5-4789-4DDC-8289-E93BAA914014}" dt="2022-11-23T03:57:58.799" v="865"/>
          <ac:picMkLst>
            <pc:docMk/>
            <pc:sldMk cId="2580286429" sldId="279"/>
            <ac:picMk id="4" creationId="{20170722-40EC-601C-35AF-F037006EC352}"/>
          </ac:picMkLst>
        </pc:picChg>
        <pc:cxnChg chg="add del mod">
          <ac:chgData name="Guest User" userId="" providerId="Windows Live" clId="Web-{7F4731C5-4789-4DDC-8289-E93BAA914014}" dt="2022-11-23T04:00:17.679" v="880"/>
          <ac:cxnSpMkLst>
            <pc:docMk/>
            <pc:sldMk cId="2580286429" sldId="279"/>
            <ac:cxnSpMk id="6" creationId="{6756CFD4-A151-01DE-6022-7586D2DCF906}"/>
          </ac:cxnSpMkLst>
        </pc:cxnChg>
        <pc:cxnChg chg="add del mod">
          <ac:chgData name="Guest User" userId="" providerId="Windows Live" clId="Web-{7F4731C5-4789-4DDC-8289-E93BAA914014}" dt="2022-11-23T04:01:32.463" v="891"/>
          <ac:cxnSpMkLst>
            <pc:docMk/>
            <pc:sldMk cId="2580286429" sldId="279"/>
            <ac:cxnSpMk id="8" creationId="{E93C6940-C9E0-4516-4696-3C37790515AB}"/>
          </ac:cxnSpMkLst>
        </pc:cxnChg>
      </pc:sldChg>
      <pc:sldChg chg="addSp delSp modSp new mod setBg">
        <pc:chgData name="Guest User" userId="" providerId="Windows Live" clId="Web-{7F4731C5-4789-4DDC-8289-E93BAA914014}" dt="2022-11-23T03:59:05.848" v="872"/>
        <pc:sldMkLst>
          <pc:docMk/>
          <pc:sldMk cId="1417234729" sldId="280"/>
        </pc:sldMkLst>
        <pc:spChg chg="del">
          <ac:chgData name="Guest User" userId="" providerId="Windows Live" clId="Web-{7F4731C5-4789-4DDC-8289-E93BAA914014}" dt="2022-11-23T03:58:08.893" v="867"/>
          <ac:spMkLst>
            <pc:docMk/>
            <pc:sldMk cId="1417234729" sldId="280"/>
            <ac:spMk id="2" creationId="{DB3C56E5-9C2C-1FE4-EB7E-C677C7756B8D}"/>
          </ac:spMkLst>
        </pc:spChg>
        <pc:spChg chg="del">
          <ac:chgData name="Guest User" userId="" providerId="Windows Live" clId="Web-{7F4731C5-4789-4DDC-8289-E93BAA914014}" dt="2022-11-23T03:58:17.456" v="868"/>
          <ac:spMkLst>
            <pc:docMk/>
            <pc:sldMk cId="1417234729" sldId="280"/>
            <ac:spMk id="3" creationId="{286F99FC-385F-477D-C0ED-F4F13285CABE}"/>
          </ac:spMkLst>
        </pc:spChg>
        <pc:spChg chg="add">
          <ac:chgData name="Guest User" userId="" providerId="Windows Live" clId="Web-{7F4731C5-4789-4DDC-8289-E93BAA914014}" dt="2022-11-23T03:59:05.848" v="872"/>
          <ac:spMkLst>
            <pc:docMk/>
            <pc:sldMk cId="1417234729" sldId="280"/>
            <ac:spMk id="37" creationId="{71B30B18-D920-4E3E-B931-1F310244C1B8}"/>
          </ac:spMkLst>
        </pc:spChg>
        <pc:spChg chg="add">
          <ac:chgData name="Guest User" userId="" providerId="Windows Live" clId="Web-{7F4731C5-4789-4DDC-8289-E93BAA914014}" dt="2022-11-23T03:59:05.848" v="872"/>
          <ac:spMkLst>
            <pc:docMk/>
            <pc:sldMk cId="1417234729" sldId="280"/>
            <ac:spMk id="39" creationId="{C70EF50A-66E6-460A-8AF9-47A10D0D999C}"/>
          </ac:spMkLst>
        </pc:spChg>
        <pc:spChg chg="add">
          <ac:chgData name="Guest User" userId="" providerId="Windows Live" clId="Web-{7F4731C5-4789-4DDC-8289-E93BAA914014}" dt="2022-11-23T03:59:05.848" v="872"/>
          <ac:spMkLst>
            <pc:docMk/>
            <pc:sldMk cId="1417234729" sldId="280"/>
            <ac:spMk id="41" creationId="{26375DB7-E5A7-4C42-928A-49B0A08A3BE3}"/>
          </ac:spMkLst>
        </pc:spChg>
        <pc:grpChg chg="add">
          <ac:chgData name="Guest User" userId="" providerId="Windows Live" clId="Web-{7F4731C5-4789-4DDC-8289-E93BAA914014}" dt="2022-11-23T03:59:05.848" v="872"/>
          <ac:grpSpMkLst>
            <pc:docMk/>
            <pc:sldMk cId="1417234729" sldId="280"/>
            <ac:grpSpMk id="9" creationId="{259C671B-1B22-4141-A9C0-2E7941FDA7C2}"/>
          </ac:grpSpMkLst>
        </pc:grpChg>
        <pc:grpChg chg="add">
          <ac:chgData name="Guest User" userId="" providerId="Windows Live" clId="Web-{7F4731C5-4789-4DDC-8289-E93BAA914014}" dt="2022-11-23T03:59:05.848" v="872"/>
          <ac:grpSpMkLst>
            <pc:docMk/>
            <pc:sldMk cId="1417234729" sldId="280"/>
            <ac:grpSpMk id="23" creationId="{1D56A4CE-A3F4-4CFF-9A65-C029AC17B7CF}"/>
          </ac:grpSpMkLst>
        </pc:grpChg>
        <pc:picChg chg="add mod">
          <ac:chgData name="Guest User" userId="" providerId="Windows Live" clId="Web-{7F4731C5-4789-4DDC-8289-E93BAA914014}" dt="2022-11-23T03:59:05.848" v="872"/>
          <ac:picMkLst>
            <pc:docMk/>
            <pc:sldMk cId="1417234729" sldId="280"/>
            <ac:picMk id="4" creationId="{ACFDC910-1623-5E44-B812-14D1A53D4BD9}"/>
          </ac:picMkLst>
        </pc:picChg>
      </pc:sldChg>
      <pc:sldChg chg="addSp modSp new mod setBg">
        <pc:chgData name="Guest User" userId="" providerId="Windows Live" clId="Web-{7F4731C5-4789-4DDC-8289-E93BAA914014}" dt="2022-11-23T04:04:37.955" v="899"/>
        <pc:sldMkLst>
          <pc:docMk/>
          <pc:sldMk cId="4087204100" sldId="281"/>
        </pc:sldMkLst>
        <pc:spChg chg="mod">
          <ac:chgData name="Guest User" userId="" providerId="Windows Live" clId="Web-{7F4731C5-4789-4DDC-8289-E93BAA914014}" dt="2022-11-23T04:04:37.955" v="899"/>
          <ac:spMkLst>
            <pc:docMk/>
            <pc:sldMk cId="4087204100" sldId="281"/>
            <ac:spMk id="2" creationId="{E18D756E-38AF-24F6-D26F-B063DE4C1829}"/>
          </ac:spMkLst>
        </pc:spChg>
        <pc:spChg chg="mod">
          <ac:chgData name="Guest User" userId="" providerId="Windows Live" clId="Web-{7F4731C5-4789-4DDC-8289-E93BAA914014}" dt="2022-11-23T04:04:37.955" v="899"/>
          <ac:spMkLst>
            <pc:docMk/>
            <pc:sldMk cId="4087204100" sldId="281"/>
            <ac:spMk id="3" creationId="{97E88ECD-AD22-9655-4DA2-CD73C259680F}"/>
          </ac:spMkLst>
        </pc:spChg>
        <pc:spChg chg="add">
          <ac:chgData name="Guest User" userId="" providerId="Windows Live" clId="Web-{7F4731C5-4789-4DDC-8289-E93BAA914014}" dt="2022-11-23T04:04:37.955" v="899"/>
          <ac:spMkLst>
            <pc:docMk/>
            <pc:sldMk cId="4087204100" sldId="281"/>
            <ac:spMk id="37" creationId="{DE91395A-2D18-4AF6-A0AC-AAA7189FED11}"/>
          </ac:spMkLst>
        </pc:spChg>
        <pc:spChg chg="add">
          <ac:chgData name="Guest User" userId="" providerId="Windows Live" clId="Web-{7F4731C5-4789-4DDC-8289-E93BAA914014}" dt="2022-11-23T04:04:37.955" v="899"/>
          <ac:spMkLst>
            <pc:docMk/>
            <pc:sldMk cId="4087204100" sldId="281"/>
            <ac:spMk id="39" creationId="{A57352BE-A213-4040-BE8E-D4A925AD9DF8}"/>
          </ac:spMkLst>
        </pc:spChg>
        <pc:spChg chg="add">
          <ac:chgData name="Guest User" userId="" providerId="Windows Live" clId="Web-{7F4731C5-4789-4DDC-8289-E93BAA914014}" dt="2022-11-23T04:04:37.955" v="899"/>
          <ac:spMkLst>
            <pc:docMk/>
            <pc:sldMk cId="4087204100" sldId="281"/>
            <ac:spMk id="41" creationId="{1A44C337-3893-4B29-A265-B1329150B6AA}"/>
          </ac:spMkLst>
        </pc:spChg>
        <pc:spChg chg="add">
          <ac:chgData name="Guest User" userId="" providerId="Windows Live" clId="Web-{7F4731C5-4789-4DDC-8289-E93BAA914014}" dt="2022-11-23T04:04:37.955" v="899"/>
          <ac:spMkLst>
            <pc:docMk/>
            <pc:sldMk cId="4087204100" sldId="281"/>
            <ac:spMk id="71" creationId="{AA5CD610-ED7C-4CED-A9A1-174432C88AF8}"/>
          </ac:spMkLst>
        </pc:spChg>
        <pc:spChg chg="add">
          <ac:chgData name="Guest User" userId="" providerId="Windows Live" clId="Web-{7F4731C5-4789-4DDC-8289-E93BAA914014}" dt="2022-11-23T04:04:37.955" v="899"/>
          <ac:spMkLst>
            <pc:docMk/>
            <pc:sldMk cId="4087204100" sldId="281"/>
            <ac:spMk id="73" creationId="{0C4379BF-8C7A-480A-BC36-DA55D92A9356}"/>
          </ac:spMkLst>
        </pc:spChg>
        <pc:grpChg chg="add">
          <ac:chgData name="Guest User" userId="" providerId="Windows Live" clId="Web-{7F4731C5-4789-4DDC-8289-E93BAA914014}" dt="2022-11-23T04:04:37.955" v="899"/>
          <ac:grpSpMkLst>
            <pc:docMk/>
            <pc:sldMk cId="4087204100" sldId="281"/>
            <ac:grpSpMk id="9" creationId="{7398C59F-5A18-487B-91D6-B955AACF2E50}"/>
          </ac:grpSpMkLst>
        </pc:grpChg>
        <pc:grpChg chg="add">
          <ac:chgData name="Guest User" userId="" providerId="Windows Live" clId="Web-{7F4731C5-4789-4DDC-8289-E93BAA914014}" dt="2022-11-23T04:04:37.955" v="899"/>
          <ac:grpSpMkLst>
            <pc:docMk/>
            <pc:sldMk cId="4087204100" sldId="281"/>
            <ac:grpSpMk id="23" creationId="{520234FB-542E-4550-9C2F-1B56FD41A1CA}"/>
          </ac:grpSpMkLst>
        </pc:grpChg>
        <pc:grpChg chg="add">
          <ac:chgData name="Guest User" userId="" providerId="Windows Live" clId="Web-{7F4731C5-4789-4DDC-8289-E93BAA914014}" dt="2022-11-23T04:04:37.955" v="899"/>
          <ac:grpSpMkLst>
            <pc:docMk/>
            <pc:sldMk cId="4087204100" sldId="281"/>
            <ac:grpSpMk id="43" creationId="{81E0B358-1267-4844-8B3D-B7A279B4175A}"/>
          </ac:grpSpMkLst>
        </pc:grpChg>
        <pc:grpChg chg="add">
          <ac:chgData name="Guest User" userId="" providerId="Windows Live" clId="Web-{7F4731C5-4789-4DDC-8289-E93BAA914014}" dt="2022-11-23T04:04:37.955" v="899"/>
          <ac:grpSpMkLst>
            <pc:docMk/>
            <pc:sldMk cId="4087204100" sldId="281"/>
            <ac:grpSpMk id="57" creationId="{AF44CA9C-80E8-44E1-A79C-D6EBFC73BCA0}"/>
          </ac:grpSpMkLst>
        </pc:grpChg>
        <pc:picChg chg="add">
          <ac:chgData name="Guest User" userId="" providerId="Windows Live" clId="Web-{7F4731C5-4789-4DDC-8289-E93BAA914014}" dt="2022-11-23T04:04:37.955" v="899"/>
          <ac:picMkLst>
            <pc:docMk/>
            <pc:sldMk cId="4087204100" sldId="281"/>
            <ac:picMk id="5" creationId="{F05EBD4B-D125-4D41-9908-4E7EBBD812FB}"/>
          </ac:picMkLst>
        </pc:picChg>
      </pc:sldChg>
      <pc:sldMasterChg chg="del delSldLayout">
        <pc:chgData name="Guest User" userId="" providerId="Windows Live" clId="Web-{7F4731C5-4789-4DDC-8289-E93BAA914014}" dt="2022-11-23T01:37:50.292" v="0"/>
        <pc:sldMasterMkLst>
          <pc:docMk/>
          <pc:sldMasterMk cId="0" sldId="2147483659"/>
        </pc:sldMasterMkLst>
        <pc:sldLayoutChg chg="del">
          <pc:chgData name="Guest User" userId="" providerId="Windows Live" clId="Web-{7F4731C5-4789-4DDC-8289-E93BAA914014}" dt="2022-11-23T01:37:50.292" v="0"/>
          <pc:sldLayoutMkLst>
            <pc:docMk/>
            <pc:sldMasterMk cId="0" sldId="2147483659"/>
            <pc:sldLayoutMk cId="0" sldId="2147483648"/>
          </pc:sldLayoutMkLst>
        </pc:sldLayoutChg>
        <pc:sldLayoutChg chg="del">
          <pc:chgData name="Guest User" userId="" providerId="Windows Live" clId="Web-{7F4731C5-4789-4DDC-8289-E93BAA914014}" dt="2022-11-23T01:37:50.292" v="0"/>
          <pc:sldLayoutMkLst>
            <pc:docMk/>
            <pc:sldMasterMk cId="0" sldId="2147483659"/>
            <pc:sldLayoutMk cId="0" sldId="2147483649"/>
          </pc:sldLayoutMkLst>
        </pc:sldLayoutChg>
        <pc:sldLayoutChg chg="del">
          <pc:chgData name="Guest User" userId="" providerId="Windows Live" clId="Web-{7F4731C5-4789-4DDC-8289-E93BAA914014}" dt="2022-11-23T01:37:50.292" v="0"/>
          <pc:sldLayoutMkLst>
            <pc:docMk/>
            <pc:sldMasterMk cId="0" sldId="2147483659"/>
            <pc:sldLayoutMk cId="0" sldId="2147483650"/>
          </pc:sldLayoutMkLst>
        </pc:sldLayoutChg>
        <pc:sldLayoutChg chg="del">
          <pc:chgData name="Guest User" userId="" providerId="Windows Live" clId="Web-{7F4731C5-4789-4DDC-8289-E93BAA914014}" dt="2022-11-23T01:37:50.292" v="0"/>
          <pc:sldLayoutMkLst>
            <pc:docMk/>
            <pc:sldMasterMk cId="0" sldId="2147483659"/>
            <pc:sldLayoutMk cId="0" sldId="2147483651"/>
          </pc:sldLayoutMkLst>
        </pc:sldLayoutChg>
        <pc:sldLayoutChg chg="del">
          <pc:chgData name="Guest User" userId="" providerId="Windows Live" clId="Web-{7F4731C5-4789-4DDC-8289-E93BAA914014}" dt="2022-11-23T01:37:50.292" v="0"/>
          <pc:sldLayoutMkLst>
            <pc:docMk/>
            <pc:sldMasterMk cId="0" sldId="2147483659"/>
            <pc:sldLayoutMk cId="0" sldId="2147483652"/>
          </pc:sldLayoutMkLst>
        </pc:sldLayoutChg>
        <pc:sldLayoutChg chg="del">
          <pc:chgData name="Guest User" userId="" providerId="Windows Live" clId="Web-{7F4731C5-4789-4DDC-8289-E93BAA914014}" dt="2022-11-23T01:37:50.292" v="0"/>
          <pc:sldLayoutMkLst>
            <pc:docMk/>
            <pc:sldMasterMk cId="0" sldId="2147483659"/>
            <pc:sldLayoutMk cId="0" sldId="2147483653"/>
          </pc:sldLayoutMkLst>
        </pc:sldLayoutChg>
        <pc:sldLayoutChg chg="del">
          <pc:chgData name="Guest User" userId="" providerId="Windows Live" clId="Web-{7F4731C5-4789-4DDC-8289-E93BAA914014}" dt="2022-11-23T01:37:50.292" v="0"/>
          <pc:sldLayoutMkLst>
            <pc:docMk/>
            <pc:sldMasterMk cId="0" sldId="2147483659"/>
            <pc:sldLayoutMk cId="0" sldId="2147483654"/>
          </pc:sldLayoutMkLst>
        </pc:sldLayoutChg>
        <pc:sldLayoutChg chg="del">
          <pc:chgData name="Guest User" userId="" providerId="Windows Live" clId="Web-{7F4731C5-4789-4DDC-8289-E93BAA914014}" dt="2022-11-23T01:37:50.292" v="0"/>
          <pc:sldLayoutMkLst>
            <pc:docMk/>
            <pc:sldMasterMk cId="0" sldId="2147483659"/>
            <pc:sldLayoutMk cId="0" sldId="2147483655"/>
          </pc:sldLayoutMkLst>
        </pc:sldLayoutChg>
        <pc:sldLayoutChg chg="del">
          <pc:chgData name="Guest User" userId="" providerId="Windows Live" clId="Web-{7F4731C5-4789-4DDC-8289-E93BAA914014}" dt="2022-11-23T01:37:50.292" v="0"/>
          <pc:sldLayoutMkLst>
            <pc:docMk/>
            <pc:sldMasterMk cId="0" sldId="2147483659"/>
            <pc:sldLayoutMk cId="0" sldId="2147483656"/>
          </pc:sldLayoutMkLst>
        </pc:sldLayoutChg>
        <pc:sldLayoutChg chg="del">
          <pc:chgData name="Guest User" userId="" providerId="Windows Live" clId="Web-{7F4731C5-4789-4DDC-8289-E93BAA914014}" dt="2022-11-23T01:37:50.292" v="0"/>
          <pc:sldLayoutMkLst>
            <pc:docMk/>
            <pc:sldMasterMk cId="0" sldId="2147483659"/>
            <pc:sldLayoutMk cId="0" sldId="2147483657"/>
          </pc:sldLayoutMkLst>
        </pc:sldLayoutChg>
        <pc:sldLayoutChg chg="del">
          <pc:chgData name="Guest User" userId="" providerId="Windows Live" clId="Web-{7F4731C5-4789-4DDC-8289-E93BAA914014}" dt="2022-11-23T01:37:50.292" v="0"/>
          <pc:sldLayoutMkLst>
            <pc:docMk/>
            <pc:sldMasterMk cId="0" sldId="2147483659"/>
            <pc:sldLayoutMk cId="0" sldId="2147483658"/>
          </pc:sldLayoutMkLst>
        </pc:sldLayoutChg>
      </pc:sldMasterChg>
      <pc:sldMasterChg chg="add del addSldLayout delSldLayout modSldLayout">
        <pc:chgData name="Guest User" userId="" providerId="Windows Live" clId="Web-{7F4731C5-4789-4DDC-8289-E93BAA914014}" dt="2022-11-23T01:39:02.356" v="3"/>
        <pc:sldMasterMkLst>
          <pc:docMk/>
          <pc:sldMasterMk cId="1861826442" sldId="2147483660"/>
        </pc:sldMasterMkLst>
        <pc:sldLayoutChg chg="add del mod replId">
          <pc:chgData name="Guest User" userId="" providerId="Windows Live" clId="Web-{7F4731C5-4789-4DDC-8289-E93BAA914014}" dt="2022-11-23T01:39:02.356" v="3"/>
          <pc:sldLayoutMkLst>
            <pc:docMk/>
            <pc:sldMasterMk cId="1861826442" sldId="2147483660"/>
            <pc:sldLayoutMk cId="845598635" sldId="2147483661"/>
          </pc:sldLayoutMkLst>
        </pc:sldLayoutChg>
        <pc:sldLayoutChg chg="add del mod replId">
          <pc:chgData name="Guest User" userId="" providerId="Windows Live" clId="Web-{7F4731C5-4789-4DDC-8289-E93BAA914014}" dt="2022-11-23T01:39:02.356" v="3"/>
          <pc:sldLayoutMkLst>
            <pc:docMk/>
            <pc:sldMasterMk cId="1861826442" sldId="2147483660"/>
            <pc:sldLayoutMk cId="2585195032" sldId="2147483662"/>
          </pc:sldLayoutMkLst>
        </pc:sldLayoutChg>
        <pc:sldLayoutChg chg="add del mod replId">
          <pc:chgData name="Guest User" userId="" providerId="Windows Live" clId="Web-{7F4731C5-4789-4DDC-8289-E93BAA914014}" dt="2022-11-23T01:39:02.356" v="3"/>
          <pc:sldLayoutMkLst>
            <pc:docMk/>
            <pc:sldMasterMk cId="1861826442" sldId="2147483660"/>
            <pc:sldLayoutMk cId="3643133486" sldId="2147483663"/>
          </pc:sldLayoutMkLst>
        </pc:sldLayoutChg>
        <pc:sldLayoutChg chg="add del mod replId">
          <pc:chgData name="Guest User" userId="" providerId="Windows Live" clId="Web-{7F4731C5-4789-4DDC-8289-E93BAA914014}" dt="2022-11-23T01:39:02.356" v="3"/>
          <pc:sldLayoutMkLst>
            <pc:docMk/>
            <pc:sldMasterMk cId="1861826442" sldId="2147483660"/>
            <pc:sldLayoutMk cId="1799923073" sldId="2147483664"/>
          </pc:sldLayoutMkLst>
        </pc:sldLayoutChg>
        <pc:sldLayoutChg chg="add del mod replId">
          <pc:chgData name="Guest User" userId="" providerId="Windows Live" clId="Web-{7F4731C5-4789-4DDC-8289-E93BAA914014}" dt="2022-11-23T01:39:02.356" v="3"/>
          <pc:sldLayoutMkLst>
            <pc:docMk/>
            <pc:sldMasterMk cId="1861826442" sldId="2147483660"/>
            <pc:sldLayoutMk cId="2961972002" sldId="2147483665"/>
          </pc:sldLayoutMkLst>
        </pc:sldLayoutChg>
        <pc:sldLayoutChg chg="add del mod replId">
          <pc:chgData name="Guest User" userId="" providerId="Windows Live" clId="Web-{7F4731C5-4789-4DDC-8289-E93BAA914014}" dt="2022-11-23T01:39:02.356" v="3"/>
          <pc:sldLayoutMkLst>
            <pc:docMk/>
            <pc:sldMasterMk cId="1861826442" sldId="2147483660"/>
            <pc:sldLayoutMk cId="3495487379" sldId="2147483666"/>
          </pc:sldLayoutMkLst>
        </pc:sldLayoutChg>
        <pc:sldLayoutChg chg="add del mod replId">
          <pc:chgData name="Guest User" userId="" providerId="Windows Live" clId="Web-{7F4731C5-4789-4DDC-8289-E93BAA914014}" dt="2022-11-23T01:39:02.356" v="3"/>
          <pc:sldLayoutMkLst>
            <pc:docMk/>
            <pc:sldMasterMk cId="1861826442" sldId="2147483660"/>
            <pc:sldLayoutMk cId="2559835848" sldId="2147483667"/>
          </pc:sldLayoutMkLst>
        </pc:sldLayoutChg>
        <pc:sldLayoutChg chg="add del mod replId">
          <pc:chgData name="Guest User" userId="" providerId="Windows Live" clId="Web-{7F4731C5-4789-4DDC-8289-E93BAA914014}" dt="2022-11-23T01:39:02.356" v="3"/>
          <pc:sldLayoutMkLst>
            <pc:docMk/>
            <pc:sldMasterMk cId="1861826442" sldId="2147483660"/>
            <pc:sldLayoutMk cId="3924585830" sldId="2147483668"/>
          </pc:sldLayoutMkLst>
        </pc:sldLayoutChg>
        <pc:sldLayoutChg chg="add del mod replId">
          <pc:chgData name="Guest User" userId="" providerId="Windows Live" clId="Web-{7F4731C5-4789-4DDC-8289-E93BAA914014}" dt="2022-11-23T01:39:02.356" v="3"/>
          <pc:sldLayoutMkLst>
            <pc:docMk/>
            <pc:sldMasterMk cId="1861826442" sldId="2147483660"/>
            <pc:sldLayoutMk cId="1648112859" sldId="2147483669"/>
          </pc:sldLayoutMkLst>
        </pc:sldLayoutChg>
        <pc:sldLayoutChg chg="add del mod replId">
          <pc:chgData name="Guest User" userId="" providerId="Windows Live" clId="Web-{7F4731C5-4789-4DDC-8289-E93BAA914014}" dt="2022-11-23T01:39:02.356" v="3"/>
          <pc:sldLayoutMkLst>
            <pc:docMk/>
            <pc:sldMasterMk cId="1861826442" sldId="2147483660"/>
            <pc:sldLayoutMk cId="53195533" sldId="2147483670"/>
          </pc:sldLayoutMkLst>
        </pc:sldLayoutChg>
        <pc:sldLayoutChg chg="add del mod replId">
          <pc:chgData name="Guest User" userId="" providerId="Windows Live" clId="Web-{7F4731C5-4789-4DDC-8289-E93BAA914014}" dt="2022-11-23T01:39:02.356" v="3"/>
          <pc:sldLayoutMkLst>
            <pc:docMk/>
            <pc:sldMasterMk cId="1861826442" sldId="2147483660"/>
            <pc:sldLayoutMk cId="977748644" sldId="2147483671"/>
          </pc:sldLayoutMkLst>
        </pc:sldLayoutChg>
        <pc:sldLayoutChg chg="add del mod replId">
          <pc:chgData name="Guest User" userId="" providerId="Windows Live" clId="Web-{7F4731C5-4789-4DDC-8289-E93BAA914014}" dt="2022-11-23T01:39:02.356" v="3"/>
          <pc:sldLayoutMkLst>
            <pc:docMk/>
            <pc:sldMasterMk cId="1861826442" sldId="2147483660"/>
            <pc:sldLayoutMk cId="595205076" sldId="2147483672"/>
          </pc:sldLayoutMkLst>
        </pc:sldLayoutChg>
        <pc:sldLayoutChg chg="add del mod replId">
          <pc:chgData name="Guest User" userId="" providerId="Windows Live" clId="Web-{7F4731C5-4789-4DDC-8289-E93BAA914014}" dt="2022-11-23T01:39:02.356" v="3"/>
          <pc:sldLayoutMkLst>
            <pc:docMk/>
            <pc:sldMasterMk cId="1861826442" sldId="2147483660"/>
            <pc:sldLayoutMk cId="1136018019" sldId="2147483673"/>
          </pc:sldLayoutMkLst>
        </pc:sldLayoutChg>
        <pc:sldLayoutChg chg="add del mod replId">
          <pc:chgData name="Guest User" userId="" providerId="Windows Live" clId="Web-{7F4731C5-4789-4DDC-8289-E93BAA914014}" dt="2022-11-23T01:39:02.356" v="3"/>
          <pc:sldLayoutMkLst>
            <pc:docMk/>
            <pc:sldMasterMk cId="1861826442" sldId="2147483660"/>
            <pc:sldLayoutMk cId="3166467439" sldId="2147483674"/>
          </pc:sldLayoutMkLst>
        </pc:sldLayoutChg>
        <pc:sldLayoutChg chg="add del mod replId">
          <pc:chgData name="Guest User" userId="" providerId="Windows Live" clId="Web-{7F4731C5-4789-4DDC-8289-E93BAA914014}" dt="2022-11-23T01:39:02.356" v="3"/>
          <pc:sldLayoutMkLst>
            <pc:docMk/>
            <pc:sldMasterMk cId="1861826442" sldId="2147483660"/>
            <pc:sldLayoutMk cId="2971190401" sldId="2147483675"/>
          </pc:sldLayoutMkLst>
        </pc:sldLayoutChg>
        <pc:sldLayoutChg chg="add del mod replId">
          <pc:chgData name="Guest User" userId="" providerId="Windows Live" clId="Web-{7F4731C5-4789-4DDC-8289-E93BAA914014}" dt="2022-11-23T01:39:02.356" v="3"/>
          <pc:sldLayoutMkLst>
            <pc:docMk/>
            <pc:sldMasterMk cId="1861826442" sldId="2147483660"/>
            <pc:sldLayoutMk cId="2244394434" sldId="2147483676"/>
          </pc:sldLayoutMkLst>
        </pc:sldLayoutChg>
        <pc:sldLayoutChg chg="add del mod replId">
          <pc:chgData name="Guest User" userId="" providerId="Windows Live" clId="Web-{7F4731C5-4789-4DDC-8289-E93BAA914014}" dt="2022-11-23T01:39:02.356" v="3"/>
          <pc:sldLayoutMkLst>
            <pc:docMk/>
            <pc:sldMasterMk cId="1861826442" sldId="2147483660"/>
            <pc:sldLayoutMk cId="205244375" sldId="2147483677"/>
          </pc:sldLayoutMkLst>
        </pc:sldLayoutChg>
        <pc:sldLayoutChg chg="add del mod replId">
          <pc:chgData name="Guest User" userId="" providerId="Windows Live" clId="Web-{7F4731C5-4789-4DDC-8289-E93BAA914014}" dt="2022-11-23T01:39:02.356" v="3"/>
          <pc:sldLayoutMkLst>
            <pc:docMk/>
            <pc:sldMasterMk cId="1861826442" sldId="2147483660"/>
            <pc:sldLayoutMk cId="3202178186" sldId="2147483678"/>
          </pc:sldLayoutMkLst>
        </pc:sldLayoutChg>
      </pc:sldMasterChg>
      <pc:sldMasterChg chg="add del addSldLayout delSldLayout modSldLayout">
        <pc:chgData name="Guest User" userId="" providerId="Windows Live" clId="Web-{7F4731C5-4789-4DDC-8289-E93BAA914014}" dt="2022-11-23T01:39:15.513" v="4"/>
        <pc:sldMasterMkLst>
          <pc:docMk/>
          <pc:sldMasterMk cId="3976271219" sldId="2147483679"/>
        </pc:sldMasterMkLst>
        <pc:sldLayoutChg chg="add del mod replId">
          <pc:chgData name="Guest User" userId="" providerId="Windows Live" clId="Web-{7F4731C5-4789-4DDC-8289-E93BAA914014}" dt="2022-11-23T01:39:15.513" v="4"/>
          <pc:sldLayoutMkLst>
            <pc:docMk/>
            <pc:sldMasterMk cId="3976271219" sldId="2147483679"/>
            <pc:sldLayoutMk cId="546875251" sldId="2147483680"/>
          </pc:sldLayoutMkLst>
        </pc:sldLayoutChg>
        <pc:sldLayoutChg chg="add del mod replId">
          <pc:chgData name="Guest User" userId="" providerId="Windows Live" clId="Web-{7F4731C5-4789-4DDC-8289-E93BAA914014}" dt="2022-11-23T01:39:15.513" v="4"/>
          <pc:sldLayoutMkLst>
            <pc:docMk/>
            <pc:sldMasterMk cId="3976271219" sldId="2147483679"/>
            <pc:sldLayoutMk cId="4029196923" sldId="2147483681"/>
          </pc:sldLayoutMkLst>
        </pc:sldLayoutChg>
        <pc:sldLayoutChg chg="add del mod replId">
          <pc:chgData name="Guest User" userId="" providerId="Windows Live" clId="Web-{7F4731C5-4789-4DDC-8289-E93BAA914014}" dt="2022-11-23T01:39:15.513" v="4"/>
          <pc:sldLayoutMkLst>
            <pc:docMk/>
            <pc:sldMasterMk cId="3976271219" sldId="2147483679"/>
            <pc:sldLayoutMk cId="1677899933" sldId="2147483682"/>
          </pc:sldLayoutMkLst>
        </pc:sldLayoutChg>
        <pc:sldLayoutChg chg="add del mod replId">
          <pc:chgData name="Guest User" userId="" providerId="Windows Live" clId="Web-{7F4731C5-4789-4DDC-8289-E93BAA914014}" dt="2022-11-23T01:39:15.513" v="4"/>
          <pc:sldLayoutMkLst>
            <pc:docMk/>
            <pc:sldMasterMk cId="3976271219" sldId="2147483679"/>
            <pc:sldLayoutMk cId="2701439142" sldId="2147483683"/>
          </pc:sldLayoutMkLst>
        </pc:sldLayoutChg>
        <pc:sldLayoutChg chg="add del mod replId">
          <pc:chgData name="Guest User" userId="" providerId="Windows Live" clId="Web-{7F4731C5-4789-4DDC-8289-E93BAA914014}" dt="2022-11-23T01:39:15.513" v="4"/>
          <pc:sldLayoutMkLst>
            <pc:docMk/>
            <pc:sldMasterMk cId="3976271219" sldId="2147483679"/>
            <pc:sldLayoutMk cId="3825345764" sldId="2147483684"/>
          </pc:sldLayoutMkLst>
        </pc:sldLayoutChg>
        <pc:sldLayoutChg chg="add del mod replId">
          <pc:chgData name="Guest User" userId="" providerId="Windows Live" clId="Web-{7F4731C5-4789-4DDC-8289-E93BAA914014}" dt="2022-11-23T01:39:15.513" v="4"/>
          <pc:sldLayoutMkLst>
            <pc:docMk/>
            <pc:sldMasterMk cId="3976271219" sldId="2147483679"/>
            <pc:sldLayoutMk cId="279369232" sldId="2147483685"/>
          </pc:sldLayoutMkLst>
        </pc:sldLayoutChg>
        <pc:sldLayoutChg chg="add del mod replId">
          <pc:chgData name="Guest User" userId="" providerId="Windows Live" clId="Web-{7F4731C5-4789-4DDC-8289-E93BAA914014}" dt="2022-11-23T01:39:15.513" v="4"/>
          <pc:sldLayoutMkLst>
            <pc:docMk/>
            <pc:sldMasterMk cId="3976271219" sldId="2147483679"/>
            <pc:sldLayoutMk cId="3093879464" sldId="2147483686"/>
          </pc:sldLayoutMkLst>
        </pc:sldLayoutChg>
        <pc:sldLayoutChg chg="add del mod replId">
          <pc:chgData name="Guest User" userId="" providerId="Windows Live" clId="Web-{7F4731C5-4789-4DDC-8289-E93BAA914014}" dt="2022-11-23T01:39:15.513" v="4"/>
          <pc:sldLayoutMkLst>
            <pc:docMk/>
            <pc:sldMasterMk cId="3976271219" sldId="2147483679"/>
            <pc:sldLayoutMk cId="1078094325" sldId="2147483687"/>
          </pc:sldLayoutMkLst>
        </pc:sldLayoutChg>
        <pc:sldLayoutChg chg="add del mod replId">
          <pc:chgData name="Guest User" userId="" providerId="Windows Live" clId="Web-{7F4731C5-4789-4DDC-8289-E93BAA914014}" dt="2022-11-23T01:39:15.513" v="4"/>
          <pc:sldLayoutMkLst>
            <pc:docMk/>
            <pc:sldMasterMk cId="3976271219" sldId="2147483679"/>
            <pc:sldLayoutMk cId="346253936" sldId="2147483688"/>
          </pc:sldLayoutMkLst>
        </pc:sldLayoutChg>
        <pc:sldLayoutChg chg="add del mod replId">
          <pc:chgData name="Guest User" userId="" providerId="Windows Live" clId="Web-{7F4731C5-4789-4DDC-8289-E93BAA914014}" dt="2022-11-23T01:39:15.513" v="4"/>
          <pc:sldLayoutMkLst>
            <pc:docMk/>
            <pc:sldMasterMk cId="3976271219" sldId="2147483679"/>
            <pc:sldLayoutMk cId="1608461362" sldId="2147483689"/>
          </pc:sldLayoutMkLst>
        </pc:sldLayoutChg>
        <pc:sldLayoutChg chg="add del mod replId">
          <pc:chgData name="Guest User" userId="" providerId="Windows Live" clId="Web-{7F4731C5-4789-4DDC-8289-E93BAA914014}" dt="2022-11-23T01:39:15.513" v="4"/>
          <pc:sldLayoutMkLst>
            <pc:docMk/>
            <pc:sldMasterMk cId="3976271219" sldId="2147483679"/>
            <pc:sldLayoutMk cId="2208696629" sldId="2147483690"/>
          </pc:sldLayoutMkLst>
        </pc:sldLayoutChg>
        <pc:sldLayoutChg chg="add del mod replId">
          <pc:chgData name="Guest User" userId="" providerId="Windows Live" clId="Web-{7F4731C5-4789-4DDC-8289-E93BAA914014}" dt="2022-11-23T01:39:15.513" v="4"/>
          <pc:sldLayoutMkLst>
            <pc:docMk/>
            <pc:sldMasterMk cId="3976271219" sldId="2147483679"/>
            <pc:sldLayoutMk cId="3886605281" sldId="2147483691"/>
          </pc:sldLayoutMkLst>
        </pc:sldLayoutChg>
        <pc:sldLayoutChg chg="add del mod replId">
          <pc:chgData name="Guest User" userId="" providerId="Windows Live" clId="Web-{7F4731C5-4789-4DDC-8289-E93BAA914014}" dt="2022-11-23T01:39:15.513" v="4"/>
          <pc:sldLayoutMkLst>
            <pc:docMk/>
            <pc:sldMasterMk cId="3976271219" sldId="2147483679"/>
            <pc:sldLayoutMk cId="1718994011" sldId="2147483692"/>
          </pc:sldLayoutMkLst>
        </pc:sldLayoutChg>
        <pc:sldLayoutChg chg="add del mod replId">
          <pc:chgData name="Guest User" userId="" providerId="Windows Live" clId="Web-{7F4731C5-4789-4DDC-8289-E93BAA914014}" dt="2022-11-23T01:39:15.513" v="4"/>
          <pc:sldLayoutMkLst>
            <pc:docMk/>
            <pc:sldMasterMk cId="3976271219" sldId="2147483679"/>
            <pc:sldLayoutMk cId="4088100990" sldId="2147483693"/>
          </pc:sldLayoutMkLst>
        </pc:sldLayoutChg>
        <pc:sldLayoutChg chg="add del mod replId">
          <pc:chgData name="Guest User" userId="" providerId="Windows Live" clId="Web-{7F4731C5-4789-4DDC-8289-E93BAA914014}" dt="2022-11-23T01:39:15.513" v="4"/>
          <pc:sldLayoutMkLst>
            <pc:docMk/>
            <pc:sldMasterMk cId="3976271219" sldId="2147483679"/>
            <pc:sldLayoutMk cId="4051089565" sldId="2147483694"/>
          </pc:sldLayoutMkLst>
        </pc:sldLayoutChg>
      </pc:sldMasterChg>
      <pc:sldMasterChg chg="add addSldLayout modSldLayout">
        <pc:chgData name="Guest User" userId="" providerId="Windows Live" clId="Web-{7F4731C5-4789-4DDC-8289-E93BAA914014}" dt="2022-11-23T01:39:15.513" v="4"/>
        <pc:sldMasterMkLst>
          <pc:docMk/>
          <pc:sldMasterMk cId="2695756457" sldId="2147483695"/>
        </pc:sldMasterMkLst>
        <pc:sldLayoutChg chg="add mod replId">
          <pc:chgData name="Guest User" userId="" providerId="Windows Live" clId="Web-{7F4731C5-4789-4DDC-8289-E93BAA914014}" dt="2022-11-23T01:39:15.513" v="4"/>
          <pc:sldLayoutMkLst>
            <pc:docMk/>
            <pc:sldMasterMk cId="2695756457" sldId="2147483695"/>
            <pc:sldLayoutMk cId="2702406127" sldId="2147483696"/>
          </pc:sldLayoutMkLst>
        </pc:sldLayoutChg>
        <pc:sldLayoutChg chg="add mod replId">
          <pc:chgData name="Guest User" userId="" providerId="Windows Live" clId="Web-{7F4731C5-4789-4DDC-8289-E93BAA914014}" dt="2022-11-23T01:39:15.513" v="4"/>
          <pc:sldLayoutMkLst>
            <pc:docMk/>
            <pc:sldMasterMk cId="2695756457" sldId="2147483695"/>
            <pc:sldLayoutMk cId="3404710119" sldId="2147483697"/>
          </pc:sldLayoutMkLst>
        </pc:sldLayoutChg>
        <pc:sldLayoutChg chg="add mod replId">
          <pc:chgData name="Guest User" userId="" providerId="Windows Live" clId="Web-{7F4731C5-4789-4DDC-8289-E93BAA914014}" dt="2022-11-23T01:39:15.513" v="4"/>
          <pc:sldLayoutMkLst>
            <pc:docMk/>
            <pc:sldMasterMk cId="2695756457" sldId="2147483695"/>
            <pc:sldLayoutMk cId="3780553917" sldId="2147483698"/>
          </pc:sldLayoutMkLst>
        </pc:sldLayoutChg>
        <pc:sldLayoutChg chg="add mod replId">
          <pc:chgData name="Guest User" userId="" providerId="Windows Live" clId="Web-{7F4731C5-4789-4DDC-8289-E93BAA914014}" dt="2022-11-23T01:39:15.513" v="4"/>
          <pc:sldLayoutMkLst>
            <pc:docMk/>
            <pc:sldMasterMk cId="2695756457" sldId="2147483695"/>
            <pc:sldLayoutMk cId="2140088738" sldId="2147483699"/>
          </pc:sldLayoutMkLst>
        </pc:sldLayoutChg>
        <pc:sldLayoutChg chg="add mod replId">
          <pc:chgData name="Guest User" userId="" providerId="Windows Live" clId="Web-{7F4731C5-4789-4DDC-8289-E93BAA914014}" dt="2022-11-23T01:39:15.513" v="4"/>
          <pc:sldLayoutMkLst>
            <pc:docMk/>
            <pc:sldMasterMk cId="2695756457" sldId="2147483695"/>
            <pc:sldLayoutMk cId="975636648" sldId="2147483700"/>
          </pc:sldLayoutMkLst>
        </pc:sldLayoutChg>
        <pc:sldLayoutChg chg="add mod replId">
          <pc:chgData name="Guest User" userId="" providerId="Windows Live" clId="Web-{7F4731C5-4789-4DDC-8289-E93BAA914014}" dt="2022-11-23T01:39:15.513" v="4"/>
          <pc:sldLayoutMkLst>
            <pc:docMk/>
            <pc:sldMasterMk cId="2695756457" sldId="2147483695"/>
            <pc:sldLayoutMk cId="3645408183" sldId="2147483701"/>
          </pc:sldLayoutMkLst>
        </pc:sldLayoutChg>
        <pc:sldLayoutChg chg="add mod replId">
          <pc:chgData name="Guest User" userId="" providerId="Windows Live" clId="Web-{7F4731C5-4789-4DDC-8289-E93BAA914014}" dt="2022-11-23T01:39:15.513" v="4"/>
          <pc:sldLayoutMkLst>
            <pc:docMk/>
            <pc:sldMasterMk cId="2695756457" sldId="2147483695"/>
            <pc:sldLayoutMk cId="822678825" sldId="2147483702"/>
          </pc:sldLayoutMkLst>
        </pc:sldLayoutChg>
        <pc:sldLayoutChg chg="add mod replId">
          <pc:chgData name="Guest User" userId="" providerId="Windows Live" clId="Web-{7F4731C5-4789-4DDC-8289-E93BAA914014}" dt="2022-11-23T01:39:15.513" v="4"/>
          <pc:sldLayoutMkLst>
            <pc:docMk/>
            <pc:sldMasterMk cId="2695756457" sldId="2147483695"/>
            <pc:sldLayoutMk cId="4010739344" sldId="2147483703"/>
          </pc:sldLayoutMkLst>
        </pc:sldLayoutChg>
        <pc:sldLayoutChg chg="add mod replId">
          <pc:chgData name="Guest User" userId="" providerId="Windows Live" clId="Web-{7F4731C5-4789-4DDC-8289-E93BAA914014}" dt="2022-11-23T01:39:15.513" v="4"/>
          <pc:sldLayoutMkLst>
            <pc:docMk/>
            <pc:sldMasterMk cId="2695756457" sldId="2147483695"/>
            <pc:sldLayoutMk cId="3494921649" sldId="2147483704"/>
          </pc:sldLayoutMkLst>
        </pc:sldLayoutChg>
        <pc:sldLayoutChg chg="add mod replId">
          <pc:chgData name="Guest User" userId="" providerId="Windows Live" clId="Web-{7F4731C5-4789-4DDC-8289-E93BAA914014}" dt="2022-11-23T01:39:15.513" v="4"/>
          <pc:sldLayoutMkLst>
            <pc:docMk/>
            <pc:sldMasterMk cId="2695756457" sldId="2147483695"/>
            <pc:sldLayoutMk cId="314210471" sldId="2147483705"/>
          </pc:sldLayoutMkLst>
        </pc:sldLayoutChg>
        <pc:sldLayoutChg chg="add mod replId">
          <pc:chgData name="Guest User" userId="" providerId="Windows Live" clId="Web-{7F4731C5-4789-4DDC-8289-E93BAA914014}" dt="2022-11-23T01:39:15.513" v="4"/>
          <pc:sldLayoutMkLst>
            <pc:docMk/>
            <pc:sldMasterMk cId="2695756457" sldId="2147483695"/>
            <pc:sldLayoutMk cId="2560380932" sldId="2147483706"/>
          </pc:sldLayoutMkLst>
        </pc:sldLayoutChg>
        <pc:sldLayoutChg chg="add mod replId">
          <pc:chgData name="Guest User" userId="" providerId="Windows Live" clId="Web-{7F4731C5-4789-4DDC-8289-E93BAA914014}" dt="2022-11-23T01:39:15.513" v="4"/>
          <pc:sldLayoutMkLst>
            <pc:docMk/>
            <pc:sldMasterMk cId="2695756457" sldId="2147483695"/>
            <pc:sldLayoutMk cId="1265940862" sldId="2147483707"/>
          </pc:sldLayoutMkLst>
        </pc:sldLayoutChg>
        <pc:sldLayoutChg chg="add mod replId">
          <pc:chgData name="Guest User" userId="" providerId="Windows Live" clId="Web-{7F4731C5-4789-4DDC-8289-E93BAA914014}" dt="2022-11-23T01:39:15.513" v="4"/>
          <pc:sldLayoutMkLst>
            <pc:docMk/>
            <pc:sldMasterMk cId="2695756457" sldId="2147483695"/>
            <pc:sldLayoutMk cId="1458659319" sldId="2147483708"/>
          </pc:sldLayoutMkLst>
        </pc:sldLayoutChg>
        <pc:sldLayoutChg chg="add mod replId">
          <pc:chgData name="Guest User" userId="" providerId="Windows Live" clId="Web-{7F4731C5-4789-4DDC-8289-E93BAA914014}" dt="2022-11-23T01:39:15.513" v="4"/>
          <pc:sldLayoutMkLst>
            <pc:docMk/>
            <pc:sldMasterMk cId="2695756457" sldId="2147483695"/>
            <pc:sldLayoutMk cId="2556683386" sldId="2147483709"/>
          </pc:sldLayoutMkLst>
        </pc:sldLayoutChg>
        <pc:sldLayoutChg chg="add mod replId">
          <pc:chgData name="Guest User" userId="" providerId="Windows Live" clId="Web-{7F4731C5-4789-4DDC-8289-E93BAA914014}" dt="2022-11-23T01:39:15.513" v="4"/>
          <pc:sldLayoutMkLst>
            <pc:docMk/>
            <pc:sldMasterMk cId="2695756457" sldId="2147483695"/>
            <pc:sldLayoutMk cId="850653267" sldId="2147483710"/>
          </pc:sldLayoutMkLst>
        </pc:sldLayoutChg>
        <pc:sldLayoutChg chg="add mod replId">
          <pc:chgData name="Guest User" userId="" providerId="Windows Live" clId="Web-{7F4731C5-4789-4DDC-8289-E93BAA914014}" dt="2022-11-23T01:39:15.513" v="4"/>
          <pc:sldLayoutMkLst>
            <pc:docMk/>
            <pc:sldMasterMk cId="2695756457" sldId="2147483695"/>
            <pc:sldLayoutMk cId="3309867060" sldId="2147483711"/>
          </pc:sldLayoutMkLst>
        </pc:sldLayoutChg>
        <pc:sldLayoutChg chg="add mod replId">
          <pc:chgData name="Guest User" userId="" providerId="Windows Live" clId="Web-{7F4731C5-4789-4DDC-8289-E93BAA914014}" dt="2022-11-23T01:39:15.513" v="4"/>
          <pc:sldLayoutMkLst>
            <pc:docMk/>
            <pc:sldMasterMk cId="2695756457" sldId="2147483695"/>
            <pc:sldLayoutMk cId="133871381" sldId="2147483712"/>
          </pc:sldLayoutMkLst>
        </pc:sldLayoutChg>
      </pc:sldMasterChg>
    </pc:docChg>
  </pc:docChgLst>
  <pc:docChgLst>
    <pc:chgData name="Donald Nicolas Dillman" userId="71b99c92d631a6dc" providerId="Windows Live" clId="Web-{F790AE3D-B9C2-470B-8846-68AB4239BCA9}"/>
    <pc:docChg chg="addSld delSld modSld">
      <pc:chgData name="Donald Nicolas Dillman" userId="71b99c92d631a6dc" providerId="Windows Live" clId="Web-{F790AE3D-B9C2-470B-8846-68AB4239BCA9}" dt="2022-11-22T22:47:40.696" v="11"/>
      <pc:docMkLst>
        <pc:docMk/>
      </pc:docMkLst>
      <pc:sldChg chg="addSp modSp del">
        <pc:chgData name="Donald Nicolas Dillman" userId="71b99c92d631a6dc" providerId="Windows Live" clId="Web-{F790AE3D-B9C2-470B-8846-68AB4239BCA9}" dt="2022-11-22T22:47:31.867" v="7"/>
        <pc:sldMkLst>
          <pc:docMk/>
          <pc:sldMk cId="0" sldId="256"/>
        </pc:sldMkLst>
        <pc:spChg chg="add mod">
          <ac:chgData name="Donald Nicolas Dillman" userId="71b99c92d631a6dc" providerId="Windows Live" clId="Web-{F790AE3D-B9C2-470B-8846-68AB4239BCA9}" dt="2022-11-22T22:45:14.755" v="1"/>
          <ac:spMkLst>
            <pc:docMk/>
            <pc:sldMk cId="0" sldId="256"/>
            <ac:spMk id="2" creationId="{E5091E66-7560-51E8-5BB3-FB1A2419E400}"/>
          </ac:spMkLst>
        </pc:spChg>
      </pc:sldChg>
      <pc:sldChg chg="del">
        <pc:chgData name="Donald Nicolas Dillman" userId="71b99c92d631a6dc" providerId="Windows Live" clId="Web-{F790AE3D-B9C2-470B-8846-68AB4239BCA9}" dt="2022-11-22T22:47:37.477" v="8"/>
        <pc:sldMkLst>
          <pc:docMk/>
          <pc:sldMk cId="0" sldId="257"/>
        </pc:sldMkLst>
      </pc:sldChg>
      <pc:sldChg chg="del">
        <pc:chgData name="Donald Nicolas Dillman" userId="71b99c92d631a6dc" providerId="Windows Live" clId="Web-{F790AE3D-B9C2-470B-8846-68AB4239BCA9}" dt="2022-11-22T22:47:39.680" v="9"/>
        <pc:sldMkLst>
          <pc:docMk/>
          <pc:sldMk cId="0" sldId="258"/>
        </pc:sldMkLst>
      </pc:sldChg>
      <pc:sldChg chg="del">
        <pc:chgData name="Donald Nicolas Dillman" userId="71b99c92d631a6dc" providerId="Windows Live" clId="Web-{F790AE3D-B9C2-470B-8846-68AB4239BCA9}" dt="2022-11-22T22:47:39.805" v="10"/>
        <pc:sldMkLst>
          <pc:docMk/>
          <pc:sldMk cId="0" sldId="259"/>
        </pc:sldMkLst>
      </pc:sldChg>
      <pc:sldChg chg="del">
        <pc:chgData name="Donald Nicolas Dillman" userId="71b99c92d631a6dc" providerId="Windows Live" clId="Web-{F790AE3D-B9C2-470B-8846-68AB4239BCA9}" dt="2022-11-22T22:47:40.696" v="11"/>
        <pc:sldMkLst>
          <pc:docMk/>
          <pc:sldMk cId="0" sldId="260"/>
        </pc:sldMkLst>
      </pc:sldChg>
      <pc:sldChg chg="add">
        <pc:chgData name="Donald Nicolas Dillman" userId="71b99c92d631a6dc" providerId="Windows Live" clId="Web-{F790AE3D-B9C2-470B-8846-68AB4239BCA9}" dt="2022-11-22T22:47:26.398" v="2"/>
        <pc:sldMkLst>
          <pc:docMk/>
          <pc:sldMk cId="3813515572" sldId="271"/>
        </pc:sldMkLst>
      </pc:sldChg>
      <pc:sldChg chg="add">
        <pc:chgData name="Donald Nicolas Dillman" userId="71b99c92d631a6dc" providerId="Windows Live" clId="Web-{F790AE3D-B9C2-470B-8846-68AB4239BCA9}" dt="2022-11-22T22:47:26.508" v="3"/>
        <pc:sldMkLst>
          <pc:docMk/>
          <pc:sldMk cId="1307260278" sldId="272"/>
        </pc:sldMkLst>
      </pc:sldChg>
      <pc:sldChg chg="add">
        <pc:chgData name="Donald Nicolas Dillman" userId="71b99c92d631a6dc" providerId="Windows Live" clId="Web-{F790AE3D-B9C2-470B-8846-68AB4239BCA9}" dt="2022-11-22T22:47:26.555" v="4"/>
        <pc:sldMkLst>
          <pc:docMk/>
          <pc:sldMk cId="2273900091" sldId="273"/>
        </pc:sldMkLst>
      </pc:sldChg>
      <pc:sldChg chg="add">
        <pc:chgData name="Donald Nicolas Dillman" userId="71b99c92d631a6dc" providerId="Windows Live" clId="Web-{F790AE3D-B9C2-470B-8846-68AB4239BCA9}" dt="2022-11-22T22:47:26.617" v="5"/>
        <pc:sldMkLst>
          <pc:docMk/>
          <pc:sldMk cId="2614179816" sldId="274"/>
        </pc:sldMkLst>
      </pc:sldChg>
      <pc:sldChg chg="add">
        <pc:chgData name="Donald Nicolas Dillman" userId="71b99c92d631a6dc" providerId="Windows Live" clId="Web-{F790AE3D-B9C2-470B-8846-68AB4239BCA9}" dt="2022-11-22T22:47:26.852" v="6"/>
        <pc:sldMkLst>
          <pc:docMk/>
          <pc:sldMk cId="1647953957" sldId="275"/>
        </pc:sldMkLst>
      </pc:sldChg>
    </pc:docChg>
  </pc:docChgLst>
  <pc:docChgLst>
    <pc:chgData name="Alejandro Jose Ruiz Caballero" userId="11ad168b65e8d3d2" providerId="LiveId" clId="{8779F4B0-2692-4FB4-A275-999C050C15C8}"/>
    <pc:docChg chg="undo custSel addSld delSld modSld">
      <pc:chgData name="Alejandro Jose Ruiz Caballero" userId="11ad168b65e8d3d2" providerId="LiveId" clId="{8779F4B0-2692-4FB4-A275-999C050C15C8}" dt="2022-11-22T06:39:54.756" v="791" actId="20577"/>
      <pc:docMkLst>
        <pc:docMk/>
      </pc:docMkLst>
      <pc:sldChg chg="modSp mod">
        <pc:chgData name="Alejandro Jose Ruiz Caballero" userId="11ad168b65e8d3d2" providerId="LiveId" clId="{8779F4B0-2692-4FB4-A275-999C050C15C8}" dt="2022-11-22T05:55:32.391" v="1" actId="27636"/>
        <pc:sldMkLst>
          <pc:docMk/>
          <pc:sldMk cId="0" sldId="256"/>
        </pc:sldMkLst>
        <pc:spChg chg="mod">
          <ac:chgData name="Alejandro Jose Ruiz Caballero" userId="11ad168b65e8d3d2" providerId="LiveId" clId="{8779F4B0-2692-4FB4-A275-999C050C15C8}" dt="2022-11-22T05:55:32.391" v="1" actId="27636"/>
          <ac:spMkLst>
            <pc:docMk/>
            <pc:sldMk cId="0" sldId="256"/>
            <ac:spMk id="62" creationId="{00000000-0000-0000-0000-000000000000}"/>
          </ac:spMkLst>
        </pc:spChg>
      </pc:sldChg>
      <pc:sldChg chg="addSp modSp mod modNotes">
        <pc:chgData name="Alejandro Jose Ruiz Caballero" userId="11ad168b65e8d3d2" providerId="LiveId" clId="{8779F4B0-2692-4FB4-A275-999C050C15C8}" dt="2022-11-22T05:56:41.574" v="29"/>
        <pc:sldMkLst>
          <pc:docMk/>
          <pc:sldMk cId="0" sldId="267"/>
        </pc:sldMkLst>
        <pc:spChg chg="add mod">
          <ac:chgData name="Alejandro Jose Ruiz Caballero" userId="11ad168b65e8d3d2" providerId="LiveId" clId="{8779F4B0-2692-4FB4-A275-999C050C15C8}" dt="2022-11-22T05:55:40.619" v="25" actId="20577"/>
          <ac:spMkLst>
            <pc:docMk/>
            <pc:sldMk cId="0" sldId="267"/>
            <ac:spMk id="2" creationId="{6A522D94-DEAA-D84B-6FA2-EF6F4504D456}"/>
          </ac:spMkLst>
        </pc:spChg>
        <pc:spChg chg="add mod">
          <ac:chgData name="Alejandro Jose Ruiz Caballero" userId="11ad168b65e8d3d2" providerId="LiveId" clId="{8779F4B0-2692-4FB4-A275-999C050C15C8}" dt="2022-11-22T05:56:41.574" v="29"/>
          <ac:spMkLst>
            <pc:docMk/>
            <pc:sldMk cId="0" sldId="267"/>
            <ac:spMk id="3" creationId="{C78A97E0-C25D-B9AA-ECED-4394AE7FD5BD}"/>
          </ac:spMkLst>
        </pc:spChg>
      </pc:sldChg>
      <pc:sldChg chg="modSp mod">
        <pc:chgData name="Alejandro Jose Ruiz Caballero" userId="11ad168b65e8d3d2" providerId="LiveId" clId="{8779F4B0-2692-4FB4-A275-999C050C15C8}" dt="2022-11-22T06:39:54.756" v="791" actId="20577"/>
        <pc:sldMkLst>
          <pc:docMk/>
          <pc:sldMk cId="0" sldId="268"/>
        </pc:sldMkLst>
        <pc:spChg chg="mod">
          <ac:chgData name="Alejandro Jose Ruiz Caballero" userId="11ad168b65e8d3d2" providerId="LiveId" clId="{8779F4B0-2692-4FB4-A275-999C050C15C8}" dt="2022-11-22T06:39:54.756" v="791" actId="20577"/>
          <ac:spMkLst>
            <pc:docMk/>
            <pc:sldMk cId="0" sldId="268"/>
            <ac:spMk id="130" creationId="{00000000-0000-0000-0000-000000000000}"/>
          </ac:spMkLst>
        </pc:spChg>
      </pc:sldChg>
      <pc:sldChg chg="modSp new mod">
        <pc:chgData name="Alejandro Jose Ruiz Caballero" userId="11ad168b65e8d3d2" providerId="LiveId" clId="{8779F4B0-2692-4FB4-A275-999C050C15C8}" dt="2022-11-22T05:57:15.875" v="33" actId="5793"/>
        <pc:sldMkLst>
          <pc:docMk/>
          <pc:sldMk cId="1469834927" sldId="269"/>
        </pc:sldMkLst>
        <pc:spChg chg="mod">
          <ac:chgData name="Alejandro Jose Ruiz Caballero" userId="11ad168b65e8d3d2" providerId="LiveId" clId="{8779F4B0-2692-4FB4-A275-999C050C15C8}" dt="2022-11-22T05:57:15.875" v="33" actId="5793"/>
          <ac:spMkLst>
            <pc:docMk/>
            <pc:sldMk cId="1469834927" sldId="269"/>
            <ac:spMk id="3" creationId="{60466BD2-556D-4EE1-6FDF-8D249D2E4D37}"/>
          </ac:spMkLst>
        </pc:spChg>
      </pc:sldChg>
      <pc:sldChg chg="addSp delSp modSp new mod">
        <pc:chgData name="Alejandro Jose Ruiz Caballero" userId="11ad168b65e8d3d2" providerId="LiveId" clId="{8779F4B0-2692-4FB4-A275-999C050C15C8}" dt="2022-11-22T06:23:46.519" v="72" actId="1076"/>
        <pc:sldMkLst>
          <pc:docMk/>
          <pc:sldMk cId="4225656555" sldId="270"/>
        </pc:sldMkLst>
        <pc:spChg chg="del">
          <ac:chgData name="Alejandro Jose Ruiz Caballero" userId="11ad168b65e8d3d2" providerId="LiveId" clId="{8779F4B0-2692-4FB4-A275-999C050C15C8}" dt="2022-11-22T05:59:13.204" v="40" actId="478"/>
          <ac:spMkLst>
            <pc:docMk/>
            <pc:sldMk cId="4225656555" sldId="270"/>
            <ac:spMk id="2" creationId="{EFE489B4-5EF3-8374-1DE9-2F4B6D9163D7}"/>
          </ac:spMkLst>
        </pc:spChg>
        <pc:spChg chg="del mod">
          <ac:chgData name="Alejandro Jose Ruiz Caballero" userId="11ad168b65e8d3d2" providerId="LiveId" clId="{8779F4B0-2692-4FB4-A275-999C050C15C8}" dt="2022-11-22T05:59:10.384" v="39" actId="478"/>
          <ac:spMkLst>
            <pc:docMk/>
            <pc:sldMk cId="4225656555" sldId="270"/>
            <ac:spMk id="3" creationId="{BA658FD9-CE48-A8B2-B607-37833A0A1C09}"/>
          </ac:spMkLst>
        </pc:spChg>
        <pc:picChg chg="add del mod">
          <ac:chgData name="Alejandro Jose Ruiz Caballero" userId="11ad168b65e8d3d2" providerId="LiveId" clId="{8779F4B0-2692-4FB4-A275-999C050C15C8}" dt="2022-11-22T06:23:18.576" v="70" actId="478"/>
          <ac:picMkLst>
            <pc:docMk/>
            <pc:sldMk cId="4225656555" sldId="270"/>
            <ac:picMk id="5" creationId="{7E85B8EC-590E-B67B-B0AD-28A6D3231FE7}"/>
          </ac:picMkLst>
        </pc:picChg>
        <pc:picChg chg="add mod">
          <ac:chgData name="Alejandro Jose Ruiz Caballero" userId="11ad168b65e8d3d2" providerId="LiveId" clId="{8779F4B0-2692-4FB4-A275-999C050C15C8}" dt="2022-11-22T06:23:46.519" v="72" actId="1076"/>
          <ac:picMkLst>
            <pc:docMk/>
            <pc:sldMk cId="4225656555" sldId="270"/>
            <ac:picMk id="7" creationId="{6A358B1A-3135-DBAF-1928-B299BEFCB9EB}"/>
          </ac:picMkLst>
        </pc:picChg>
      </pc:sldChg>
      <pc:sldChg chg="new del">
        <pc:chgData name="Alejandro Jose Ruiz Caballero" userId="11ad168b65e8d3d2" providerId="LiveId" clId="{8779F4B0-2692-4FB4-A275-999C050C15C8}" dt="2022-11-22T06:14:54.466" v="67" actId="47"/>
        <pc:sldMkLst>
          <pc:docMk/>
          <pc:sldMk cId="3082465790" sldId="271"/>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AE5DD6-D12B-4B13-B648-D3367430E27D}" type="doc">
      <dgm:prSet loTypeId="urn:microsoft.com/office/officeart/2016/7/layout/VerticalHollowActionList" loCatId="List" qsTypeId="urn:microsoft.com/office/officeart/2005/8/quickstyle/simple1" qsCatId="simple" csTypeId="urn:microsoft.com/office/officeart/2005/8/colors/colorful1" csCatId="colorful"/>
      <dgm:spPr/>
      <dgm:t>
        <a:bodyPr/>
        <a:lstStyle/>
        <a:p>
          <a:endParaRPr lang="en-US"/>
        </a:p>
      </dgm:t>
    </dgm:pt>
    <dgm:pt modelId="{460E4A9B-3A41-489F-B41B-0F8E22CE9B04}">
      <dgm:prSet/>
      <dgm:spPr/>
      <dgm:t>
        <a:bodyPr/>
        <a:lstStyle/>
        <a:p>
          <a:r>
            <a:rPr lang="en-US"/>
            <a:t>Develop</a:t>
          </a:r>
        </a:p>
      </dgm:t>
    </dgm:pt>
    <dgm:pt modelId="{7988D688-5C8F-48B1-8962-C569C6D901A8}" type="parTrans" cxnId="{3913D371-A105-4574-B925-C98BDC4C83BE}">
      <dgm:prSet/>
      <dgm:spPr/>
      <dgm:t>
        <a:bodyPr/>
        <a:lstStyle/>
        <a:p>
          <a:endParaRPr lang="en-US"/>
        </a:p>
      </dgm:t>
    </dgm:pt>
    <dgm:pt modelId="{60EA84BD-4494-49CF-9A47-8C072ADFD675}" type="sibTrans" cxnId="{3913D371-A105-4574-B925-C98BDC4C83BE}">
      <dgm:prSet/>
      <dgm:spPr/>
      <dgm:t>
        <a:bodyPr/>
        <a:lstStyle/>
        <a:p>
          <a:endParaRPr lang="en-US"/>
        </a:p>
      </dgm:t>
    </dgm:pt>
    <dgm:pt modelId="{13CDCB15-505D-4763-8CF1-A9E4F5FB230F}">
      <dgm:prSet/>
      <dgm:spPr/>
      <dgm:t>
        <a:bodyPr/>
        <a:lstStyle/>
        <a:p>
          <a:r>
            <a:rPr lang="en-US"/>
            <a:t>Experimentally develop a model to quantify the amount of sucrose in canadian maple syrups for future experiments.</a:t>
          </a:r>
        </a:p>
      </dgm:t>
    </dgm:pt>
    <dgm:pt modelId="{249926CA-C90F-4A10-B20A-ED48ECDFF6E6}" type="parTrans" cxnId="{A325D63B-BA25-4E82-A7CF-A50C220915C5}">
      <dgm:prSet/>
      <dgm:spPr/>
      <dgm:t>
        <a:bodyPr/>
        <a:lstStyle/>
        <a:p>
          <a:endParaRPr lang="en-US"/>
        </a:p>
      </dgm:t>
    </dgm:pt>
    <dgm:pt modelId="{1CCB8FA3-5D2E-4623-880A-6AA0D3A1DBDF}" type="sibTrans" cxnId="{A325D63B-BA25-4E82-A7CF-A50C220915C5}">
      <dgm:prSet/>
      <dgm:spPr/>
      <dgm:t>
        <a:bodyPr/>
        <a:lstStyle/>
        <a:p>
          <a:endParaRPr lang="en-US"/>
        </a:p>
      </dgm:t>
    </dgm:pt>
    <dgm:pt modelId="{18CB4414-3A12-48EF-B19F-C7982C109D9E}">
      <dgm:prSet/>
      <dgm:spPr/>
      <dgm:t>
        <a:bodyPr/>
        <a:lstStyle/>
        <a:p>
          <a:r>
            <a:rPr lang="en-US"/>
            <a:t>Understand</a:t>
          </a:r>
        </a:p>
      </dgm:t>
    </dgm:pt>
    <dgm:pt modelId="{5B0A6AC3-EB0D-457D-92E5-3499EC32CB25}" type="parTrans" cxnId="{3BA65706-0629-435E-B386-627118386C52}">
      <dgm:prSet/>
      <dgm:spPr/>
      <dgm:t>
        <a:bodyPr/>
        <a:lstStyle/>
        <a:p>
          <a:endParaRPr lang="en-US"/>
        </a:p>
      </dgm:t>
    </dgm:pt>
    <dgm:pt modelId="{8120E082-5374-4919-A0E8-9FC66E2AD797}" type="sibTrans" cxnId="{3BA65706-0629-435E-B386-627118386C52}">
      <dgm:prSet/>
      <dgm:spPr/>
      <dgm:t>
        <a:bodyPr/>
        <a:lstStyle/>
        <a:p>
          <a:endParaRPr lang="en-US"/>
        </a:p>
      </dgm:t>
    </dgm:pt>
    <dgm:pt modelId="{EB52E840-8C05-4EBA-BE00-845652D4CE43}">
      <dgm:prSet/>
      <dgm:spPr/>
      <dgm:t>
        <a:bodyPr/>
        <a:lstStyle/>
        <a:p>
          <a:r>
            <a:rPr lang="en-US"/>
            <a:t>Understand the importance of maple syrups and FTIR.</a:t>
          </a:r>
        </a:p>
      </dgm:t>
    </dgm:pt>
    <dgm:pt modelId="{34ACE8FB-36FB-409B-A6B8-EE536853D875}" type="parTrans" cxnId="{B7EB424E-E79B-4E44-BED6-FA8558BDF6C2}">
      <dgm:prSet/>
      <dgm:spPr/>
      <dgm:t>
        <a:bodyPr/>
        <a:lstStyle/>
        <a:p>
          <a:endParaRPr lang="en-US"/>
        </a:p>
      </dgm:t>
    </dgm:pt>
    <dgm:pt modelId="{622DDE9C-C2F2-4121-B089-FAEDDFE8E483}" type="sibTrans" cxnId="{B7EB424E-E79B-4E44-BED6-FA8558BDF6C2}">
      <dgm:prSet/>
      <dgm:spPr/>
      <dgm:t>
        <a:bodyPr/>
        <a:lstStyle/>
        <a:p>
          <a:endParaRPr lang="en-US"/>
        </a:p>
      </dgm:t>
    </dgm:pt>
    <dgm:pt modelId="{66B07C29-6957-4D61-8E44-C187D5E7EAF8}">
      <dgm:prSet/>
      <dgm:spPr/>
      <dgm:t>
        <a:bodyPr/>
        <a:lstStyle/>
        <a:p>
          <a:r>
            <a:rPr lang="en-US"/>
            <a:t>Identify</a:t>
          </a:r>
        </a:p>
      </dgm:t>
    </dgm:pt>
    <dgm:pt modelId="{C4DB50F9-F1AD-41BC-89FD-65ABED98E3E5}" type="parTrans" cxnId="{416D2F47-78C3-409D-9CAA-1A855AF58074}">
      <dgm:prSet/>
      <dgm:spPr/>
      <dgm:t>
        <a:bodyPr/>
        <a:lstStyle/>
        <a:p>
          <a:endParaRPr lang="en-US"/>
        </a:p>
      </dgm:t>
    </dgm:pt>
    <dgm:pt modelId="{3CFDF914-9D8C-4DD7-B6E8-1927AE02B155}" type="sibTrans" cxnId="{416D2F47-78C3-409D-9CAA-1A855AF58074}">
      <dgm:prSet/>
      <dgm:spPr/>
      <dgm:t>
        <a:bodyPr/>
        <a:lstStyle/>
        <a:p>
          <a:endParaRPr lang="en-US"/>
        </a:p>
      </dgm:t>
    </dgm:pt>
    <dgm:pt modelId="{C488FD19-8B14-4E22-AA23-DFE92947C172}">
      <dgm:prSet/>
      <dgm:spPr/>
      <dgm:t>
        <a:bodyPr/>
        <a:lstStyle/>
        <a:p>
          <a:r>
            <a:rPr lang="en-US"/>
            <a:t>Identify all possible variables that were significantly affected in the results of the experiment.</a:t>
          </a:r>
        </a:p>
      </dgm:t>
    </dgm:pt>
    <dgm:pt modelId="{8DAF34EF-AF5F-4C94-A31A-89F96FF6D987}" type="parTrans" cxnId="{DCC0B419-6D08-4E9A-95B2-05E3282CCF5B}">
      <dgm:prSet/>
      <dgm:spPr/>
      <dgm:t>
        <a:bodyPr/>
        <a:lstStyle/>
        <a:p>
          <a:endParaRPr lang="en-US"/>
        </a:p>
      </dgm:t>
    </dgm:pt>
    <dgm:pt modelId="{1B371459-84DC-454A-A5A1-CBCA580F9A0F}" type="sibTrans" cxnId="{DCC0B419-6D08-4E9A-95B2-05E3282CCF5B}">
      <dgm:prSet/>
      <dgm:spPr/>
      <dgm:t>
        <a:bodyPr/>
        <a:lstStyle/>
        <a:p>
          <a:endParaRPr lang="en-US"/>
        </a:p>
      </dgm:t>
    </dgm:pt>
    <dgm:pt modelId="{7198976E-CE85-43D8-B2BD-D78EE0075B2B}" type="pres">
      <dgm:prSet presAssocID="{4AAE5DD6-D12B-4B13-B648-D3367430E27D}" presName="Name0" presStyleCnt="0">
        <dgm:presLayoutVars>
          <dgm:dir/>
          <dgm:animLvl val="lvl"/>
          <dgm:resizeHandles val="exact"/>
        </dgm:presLayoutVars>
      </dgm:prSet>
      <dgm:spPr/>
    </dgm:pt>
    <dgm:pt modelId="{5E474A42-03CB-454A-A710-D8C91424D01B}" type="pres">
      <dgm:prSet presAssocID="{460E4A9B-3A41-489F-B41B-0F8E22CE9B04}" presName="linNode" presStyleCnt="0"/>
      <dgm:spPr/>
    </dgm:pt>
    <dgm:pt modelId="{CA9EC2C2-A4A9-45F9-BE35-D999A701F395}" type="pres">
      <dgm:prSet presAssocID="{460E4A9B-3A41-489F-B41B-0F8E22CE9B04}" presName="parentText" presStyleLbl="solidFgAcc1" presStyleIdx="0" presStyleCnt="3">
        <dgm:presLayoutVars>
          <dgm:chMax val="1"/>
          <dgm:bulletEnabled/>
        </dgm:presLayoutVars>
      </dgm:prSet>
      <dgm:spPr/>
    </dgm:pt>
    <dgm:pt modelId="{FBF983E5-04FD-4568-AAE7-63F1BFE37A58}" type="pres">
      <dgm:prSet presAssocID="{460E4A9B-3A41-489F-B41B-0F8E22CE9B04}" presName="descendantText" presStyleLbl="alignNode1" presStyleIdx="0" presStyleCnt="3">
        <dgm:presLayoutVars>
          <dgm:bulletEnabled/>
        </dgm:presLayoutVars>
      </dgm:prSet>
      <dgm:spPr/>
    </dgm:pt>
    <dgm:pt modelId="{6F3AD032-A3ED-41E6-99DD-1657383625B5}" type="pres">
      <dgm:prSet presAssocID="{60EA84BD-4494-49CF-9A47-8C072ADFD675}" presName="sp" presStyleCnt="0"/>
      <dgm:spPr/>
    </dgm:pt>
    <dgm:pt modelId="{2687CCAC-3FD6-4BBB-8F65-E526F9F2B450}" type="pres">
      <dgm:prSet presAssocID="{18CB4414-3A12-48EF-B19F-C7982C109D9E}" presName="linNode" presStyleCnt="0"/>
      <dgm:spPr/>
    </dgm:pt>
    <dgm:pt modelId="{921FC434-310D-464B-919F-DE554BC80FBF}" type="pres">
      <dgm:prSet presAssocID="{18CB4414-3A12-48EF-B19F-C7982C109D9E}" presName="parentText" presStyleLbl="solidFgAcc1" presStyleIdx="1" presStyleCnt="3">
        <dgm:presLayoutVars>
          <dgm:chMax val="1"/>
          <dgm:bulletEnabled/>
        </dgm:presLayoutVars>
      </dgm:prSet>
      <dgm:spPr/>
    </dgm:pt>
    <dgm:pt modelId="{34AFB9EA-9853-46BF-A3A7-5091BA8D4E07}" type="pres">
      <dgm:prSet presAssocID="{18CB4414-3A12-48EF-B19F-C7982C109D9E}" presName="descendantText" presStyleLbl="alignNode1" presStyleIdx="1" presStyleCnt="3">
        <dgm:presLayoutVars>
          <dgm:bulletEnabled/>
        </dgm:presLayoutVars>
      </dgm:prSet>
      <dgm:spPr/>
    </dgm:pt>
    <dgm:pt modelId="{D34401CC-4ADC-4BDB-82DB-4BC1A9A14996}" type="pres">
      <dgm:prSet presAssocID="{8120E082-5374-4919-A0E8-9FC66E2AD797}" presName="sp" presStyleCnt="0"/>
      <dgm:spPr/>
    </dgm:pt>
    <dgm:pt modelId="{518B74B9-06D6-468D-A812-BC8ED0126F89}" type="pres">
      <dgm:prSet presAssocID="{66B07C29-6957-4D61-8E44-C187D5E7EAF8}" presName="linNode" presStyleCnt="0"/>
      <dgm:spPr/>
    </dgm:pt>
    <dgm:pt modelId="{80C0F557-E9B4-46AC-8648-F32059C34834}" type="pres">
      <dgm:prSet presAssocID="{66B07C29-6957-4D61-8E44-C187D5E7EAF8}" presName="parentText" presStyleLbl="solidFgAcc1" presStyleIdx="2" presStyleCnt="3">
        <dgm:presLayoutVars>
          <dgm:chMax val="1"/>
          <dgm:bulletEnabled/>
        </dgm:presLayoutVars>
      </dgm:prSet>
      <dgm:spPr/>
    </dgm:pt>
    <dgm:pt modelId="{41F3F462-8B2C-480C-BA77-73DC2856F10F}" type="pres">
      <dgm:prSet presAssocID="{66B07C29-6957-4D61-8E44-C187D5E7EAF8}" presName="descendantText" presStyleLbl="alignNode1" presStyleIdx="2" presStyleCnt="3">
        <dgm:presLayoutVars>
          <dgm:bulletEnabled/>
        </dgm:presLayoutVars>
      </dgm:prSet>
      <dgm:spPr/>
    </dgm:pt>
  </dgm:ptLst>
  <dgm:cxnLst>
    <dgm:cxn modelId="{3BA65706-0629-435E-B386-627118386C52}" srcId="{4AAE5DD6-D12B-4B13-B648-D3367430E27D}" destId="{18CB4414-3A12-48EF-B19F-C7982C109D9E}" srcOrd="1" destOrd="0" parTransId="{5B0A6AC3-EB0D-457D-92E5-3499EC32CB25}" sibTransId="{8120E082-5374-4919-A0E8-9FC66E2AD797}"/>
    <dgm:cxn modelId="{DCC0B419-6D08-4E9A-95B2-05E3282CCF5B}" srcId="{66B07C29-6957-4D61-8E44-C187D5E7EAF8}" destId="{C488FD19-8B14-4E22-AA23-DFE92947C172}" srcOrd="0" destOrd="0" parTransId="{8DAF34EF-AF5F-4C94-A31A-89F96FF6D987}" sibTransId="{1B371459-84DC-454A-A5A1-CBCA580F9A0F}"/>
    <dgm:cxn modelId="{A325D63B-BA25-4E82-A7CF-A50C220915C5}" srcId="{460E4A9B-3A41-489F-B41B-0F8E22CE9B04}" destId="{13CDCB15-505D-4763-8CF1-A9E4F5FB230F}" srcOrd="0" destOrd="0" parTransId="{249926CA-C90F-4A10-B20A-ED48ECDFF6E6}" sibTransId="{1CCB8FA3-5D2E-4623-880A-6AA0D3A1DBDF}"/>
    <dgm:cxn modelId="{416D2F47-78C3-409D-9CAA-1A855AF58074}" srcId="{4AAE5DD6-D12B-4B13-B648-D3367430E27D}" destId="{66B07C29-6957-4D61-8E44-C187D5E7EAF8}" srcOrd="2" destOrd="0" parTransId="{C4DB50F9-F1AD-41BC-89FD-65ABED98E3E5}" sibTransId="{3CFDF914-9D8C-4DD7-B6E8-1927AE02B155}"/>
    <dgm:cxn modelId="{4B19526D-DB78-41EF-A7DF-1C0A023C42C5}" type="presOf" srcId="{C488FD19-8B14-4E22-AA23-DFE92947C172}" destId="{41F3F462-8B2C-480C-BA77-73DC2856F10F}" srcOrd="0" destOrd="0" presId="urn:microsoft.com/office/officeart/2016/7/layout/VerticalHollowActionList"/>
    <dgm:cxn modelId="{B7EB424E-E79B-4E44-BED6-FA8558BDF6C2}" srcId="{18CB4414-3A12-48EF-B19F-C7982C109D9E}" destId="{EB52E840-8C05-4EBA-BE00-845652D4CE43}" srcOrd="0" destOrd="0" parTransId="{34ACE8FB-36FB-409B-A6B8-EE536853D875}" sibTransId="{622DDE9C-C2F2-4121-B089-FAEDDFE8E483}"/>
    <dgm:cxn modelId="{3913D371-A105-4574-B925-C98BDC4C83BE}" srcId="{4AAE5DD6-D12B-4B13-B648-D3367430E27D}" destId="{460E4A9B-3A41-489F-B41B-0F8E22CE9B04}" srcOrd="0" destOrd="0" parTransId="{7988D688-5C8F-48B1-8962-C569C6D901A8}" sibTransId="{60EA84BD-4494-49CF-9A47-8C072ADFD675}"/>
    <dgm:cxn modelId="{61F87658-F880-415C-BB42-2EE376050656}" type="presOf" srcId="{66B07C29-6957-4D61-8E44-C187D5E7EAF8}" destId="{80C0F557-E9B4-46AC-8648-F32059C34834}" srcOrd="0" destOrd="0" presId="urn:microsoft.com/office/officeart/2016/7/layout/VerticalHollowActionList"/>
    <dgm:cxn modelId="{CB4A9880-3D58-451B-AC74-A1074F3CD610}" type="presOf" srcId="{18CB4414-3A12-48EF-B19F-C7982C109D9E}" destId="{921FC434-310D-464B-919F-DE554BC80FBF}" srcOrd="0" destOrd="0" presId="urn:microsoft.com/office/officeart/2016/7/layout/VerticalHollowActionList"/>
    <dgm:cxn modelId="{8BDF3E8D-E88A-4A9B-B644-5E691AD88C39}" type="presOf" srcId="{4AAE5DD6-D12B-4B13-B648-D3367430E27D}" destId="{7198976E-CE85-43D8-B2BD-D78EE0075B2B}" srcOrd="0" destOrd="0" presId="urn:microsoft.com/office/officeart/2016/7/layout/VerticalHollowActionList"/>
    <dgm:cxn modelId="{2F2FCA9B-70AF-4AD0-A49B-9BC4A8E8CCCB}" type="presOf" srcId="{13CDCB15-505D-4763-8CF1-A9E4F5FB230F}" destId="{FBF983E5-04FD-4568-AAE7-63F1BFE37A58}" srcOrd="0" destOrd="0" presId="urn:microsoft.com/office/officeart/2016/7/layout/VerticalHollowActionList"/>
    <dgm:cxn modelId="{E1B7359C-9543-4B33-BA39-95A1AE9C0ACF}" type="presOf" srcId="{EB52E840-8C05-4EBA-BE00-845652D4CE43}" destId="{34AFB9EA-9853-46BF-A3A7-5091BA8D4E07}" srcOrd="0" destOrd="0" presId="urn:microsoft.com/office/officeart/2016/7/layout/VerticalHollowActionList"/>
    <dgm:cxn modelId="{6C1097BD-E677-415A-8E5F-942221CB87C8}" type="presOf" srcId="{460E4A9B-3A41-489F-B41B-0F8E22CE9B04}" destId="{CA9EC2C2-A4A9-45F9-BE35-D999A701F395}" srcOrd="0" destOrd="0" presId="urn:microsoft.com/office/officeart/2016/7/layout/VerticalHollowActionList"/>
    <dgm:cxn modelId="{950F8A59-5E33-479D-9A2A-5107C6D1BC7A}" type="presParOf" srcId="{7198976E-CE85-43D8-B2BD-D78EE0075B2B}" destId="{5E474A42-03CB-454A-A710-D8C91424D01B}" srcOrd="0" destOrd="0" presId="urn:microsoft.com/office/officeart/2016/7/layout/VerticalHollowActionList"/>
    <dgm:cxn modelId="{DD956B43-D624-4BB5-ADC2-62B3759CC8FA}" type="presParOf" srcId="{5E474A42-03CB-454A-A710-D8C91424D01B}" destId="{CA9EC2C2-A4A9-45F9-BE35-D999A701F395}" srcOrd="0" destOrd="0" presId="urn:microsoft.com/office/officeart/2016/7/layout/VerticalHollowActionList"/>
    <dgm:cxn modelId="{29137A70-6664-47E0-8089-1C5579B418F9}" type="presParOf" srcId="{5E474A42-03CB-454A-A710-D8C91424D01B}" destId="{FBF983E5-04FD-4568-AAE7-63F1BFE37A58}" srcOrd="1" destOrd="0" presId="urn:microsoft.com/office/officeart/2016/7/layout/VerticalHollowActionList"/>
    <dgm:cxn modelId="{D11BA99B-0090-4DF2-85C1-D1D7E2E76087}" type="presParOf" srcId="{7198976E-CE85-43D8-B2BD-D78EE0075B2B}" destId="{6F3AD032-A3ED-41E6-99DD-1657383625B5}" srcOrd="1" destOrd="0" presId="urn:microsoft.com/office/officeart/2016/7/layout/VerticalHollowActionList"/>
    <dgm:cxn modelId="{C0C00E3B-6E4E-4DE9-B872-414BA15FEA3F}" type="presParOf" srcId="{7198976E-CE85-43D8-B2BD-D78EE0075B2B}" destId="{2687CCAC-3FD6-4BBB-8F65-E526F9F2B450}" srcOrd="2" destOrd="0" presId="urn:microsoft.com/office/officeart/2016/7/layout/VerticalHollowActionList"/>
    <dgm:cxn modelId="{DE817BB4-7176-401B-B9A2-C9874E27B807}" type="presParOf" srcId="{2687CCAC-3FD6-4BBB-8F65-E526F9F2B450}" destId="{921FC434-310D-464B-919F-DE554BC80FBF}" srcOrd="0" destOrd="0" presId="urn:microsoft.com/office/officeart/2016/7/layout/VerticalHollowActionList"/>
    <dgm:cxn modelId="{34461378-51AE-4086-A6EF-199DE22102E9}" type="presParOf" srcId="{2687CCAC-3FD6-4BBB-8F65-E526F9F2B450}" destId="{34AFB9EA-9853-46BF-A3A7-5091BA8D4E07}" srcOrd="1" destOrd="0" presId="urn:microsoft.com/office/officeart/2016/7/layout/VerticalHollowActionList"/>
    <dgm:cxn modelId="{D4908BF7-95EE-4AF3-B3DE-C6F54CFA6989}" type="presParOf" srcId="{7198976E-CE85-43D8-B2BD-D78EE0075B2B}" destId="{D34401CC-4ADC-4BDB-82DB-4BC1A9A14996}" srcOrd="3" destOrd="0" presId="urn:microsoft.com/office/officeart/2016/7/layout/VerticalHollowActionList"/>
    <dgm:cxn modelId="{8D799215-008E-4525-984B-F0D6D56CF037}" type="presParOf" srcId="{7198976E-CE85-43D8-B2BD-D78EE0075B2B}" destId="{518B74B9-06D6-468D-A812-BC8ED0126F89}" srcOrd="4" destOrd="0" presId="urn:microsoft.com/office/officeart/2016/7/layout/VerticalHollowActionList"/>
    <dgm:cxn modelId="{A0B0112E-0282-4784-B2E1-33322AF9CCA8}" type="presParOf" srcId="{518B74B9-06D6-468D-A812-BC8ED0126F89}" destId="{80C0F557-E9B4-46AC-8648-F32059C34834}" srcOrd="0" destOrd="0" presId="urn:microsoft.com/office/officeart/2016/7/layout/VerticalHollowActionList"/>
    <dgm:cxn modelId="{17051D45-2954-4392-9F0A-59BE3234E4A3}" type="presParOf" srcId="{518B74B9-06D6-468D-A812-BC8ED0126F89}" destId="{41F3F462-8B2C-480C-BA77-73DC2856F10F}"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E8B505-CA83-4D98-9FFF-0E9777ED4DD6}"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652F0CBB-7158-458F-89CC-7FD27A586093}">
      <dgm:prSet/>
      <dgm:spPr/>
      <dgm:t>
        <a:bodyPr/>
        <a:lstStyle/>
        <a:p>
          <a:r>
            <a:rPr lang="en-US"/>
            <a:t>It is known that Canada has been the home of maple syrup, followed by the United States. </a:t>
          </a:r>
        </a:p>
      </dgm:t>
    </dgm:pt>
    <dgm:pt modelId="{3901754C-228E-4F7F-A9D7-9D1C8C383A74}" type="parTrans" cxnId="{CA468B9A-D03C-4B06-99C9-E33A717BBE8E}">
      <dgm:prSet/>
      <dgm:spPr/>
      <dgm:t>
        <a:bodyPr/>
        <a:lstStyle/>
        <a:p>
          <a:endParaRPr lang="en-US"/>
        </a:p>
      </dgm:t>
    </dgm:pt>
    <dgm:pt modelId="{93610BA0-FFAF-4E96-ACEB-FEAB7CE4AB05}" type="sibTrans" cxnId="{CA468B9A-D03C-4B06-99C9-E33A717BBE8E}">
      <dgm:prSet/>
      <dgm:spPr/>
      <dgm:t>
        <a:bodyPr/>
        <a:lstStyle/>
        <a:p>
          <a:endParaRPr lang="en-US"/>
        </a:p>
      </dgm:t>
    </dgm:pt>
    <dgm:pt modelId="{DD73F68F-49F3-4E17-BD8E-1D4D93A83496}">
      <dgm:prSet/>
      <dgm:spPr/>
      <dgm:t>
        <a:bodyPr/>
        <a:lstStyle/>
        <a:p>
          <a:r>
            <a:rPr lang="en-US"/>
            <a:t>The consumption of maple syrup has been said to be healthy due to the natural sugars that are known to make it up. Sucrose has been identified as the main component.</a:t>
          </a:r>
        </a:p>
      </dgm:t>
    </dgm:pt>
    <dgm:pt modelId="{AD2F3C0F-EEF2-4C5E-AEA6-25DD04A6F504}" type="parTrans" cxnId="{98C88BAE-60D0-48C5-9255-EEC3DD1C63DD}">
      <dgm:prSet/>
      <dgm:spPr/>
      <dgm:t>
        <a:bodyPr/>
        <a:lstStyle/>
        <a:p>
          <a:endParaRPr lang="en-US"/>
        </a:p>
      </dgm:t>
    </dgm:pt>
    <dgm:pt modelId="{D6B0B20C-7943-4D6B-8ECC-F340317A2977}" type="sibTrans" cxnId="{98C88BAE-60D0-48C5-9255-EEC3DD1C63DD}">
      <dgm:prSet/>
      <dgm:spPr/>
      <dgm:t>
        <a:bodyPr/>
        <a:lstStyle/>
        <a:p>
          <a:endParaRPr lang="en-US"/>
        </a:p>
      </dgm:t>
    </dgm:pt>
    <dgm:pt modelId="{55FA5B78-87FA-4A47-868E-3404454B5F8A}">
      <dgm:prSet/>
      <dgm:spPr/>
      <dgm:t>
        <a:bodyPr/>
        <a:lstStyle/>
        <a:p>
          <a:r>
            <a:rPr lang="en-US"/>
            <a:t>The interpretation of the absorption infrared spectrum shows the determination of chemical bonds in a molecule. The absorption strength is proportional to concentration, which FTIR can be used for quantitative analysis.</a:t>
          </a:r>
        </a:p>
      </dgm:t>
    </dgm:pt>
    <dgm:pt modelId="{C6302604-5660-438B-B598-990EF6244336}" type="parTrans" cxnId="{456208A7-8708-44E0-9242-B5BAC803E338}">
      <dgm:prSet/>
      <dgm:spPr/>
      <dgm:t>
        <a:bodyPr/>
        <a:lstStyle/>
        <a:p>
          <a:endParaRPr lang="en-US"/>
        </a:p>
      </dgm:t>
    </dgm:pt>
    <dgm:pt modelId="{47F6957A-08F5-4140-B3F8-BEA786FB6393}" type="sibTrans" cxnId="{456208A7-8708-44E0-9242-B5BAC803E338}">
      <dgm:prSet/>
      <dgm:spPr/>
      <dgm:t>
        <a:bodyPr/>
        <a:lstStyle/>
        <a:p>
          <a:endParaRPr lang="en-US"/>
        </a:p>
      </dgm:t>
    </dgm:pt>
    <dgm:pt modelId="{CE860505-9FB7-4AC4-9149-24696E6489E9}">
      <dgm:prSet/>
      <dgm:spPr/>
      <dgm:t>
        <a:bodyPr/>
        <a:lstStyle/>
        <a:p>
          <a:r>
            <a:rPr lang="en-US"/>
            <a:t>In this experiment the sucrose content in different commercially available maple syrups was quantified.</a:t>
          </a:r>
        </a:p>
      </dgm:t>
    </dgm:pt>
    <dgm:pt modelId="{8306EABD-19EB-4FAE-8832-8738C3B55A12}" type="parTrans" cxnId="{79F6CE97-C5D5-4132-A6FF-860A796AC0FC}">
      <dgm:prSet/>
      <dgm:spPr/>
      <dgm:t>
        <a:bodyPr/>
        <a:lstStyle/>
        <a:p>
          <a:endParaRPr lang="en-US"/>
        </a:p>
      </dgm:t>
    </dgm:pt>
    <dgm:pt modelId="{CB737C7F-FF00-4F6D-BEC8-86B6C9566B6C}" type="sibTrans" cxnId="{79F6CE97-C5D5-4132-A6FF-860A796AC0FC}">
      <dgm:prSet/>
      <dgm:spPr/>
      <dgm:t>
        <a:bodyPr/>
        <a:lstStyle/>
        <a:p>
          <a:endParaRPr lang="en-US"/>
        </a:p>
      </dgm:t>
    </dgm:pt>
    <dgm:pt modelId="{9383191B-55EE-4402-BD69-78B3D8F256FE}" type="pres">
      <dgm:prSet presAssocID="{A3E8B505-CA83-4D98-9FFF-0E9777ED4DD6}" presName="outerComposite" presStyleCnt="0">
        <dgm:presLayoutVars>
          <dgm:chMax val="5"/>
          <dgm:dir/>
          <dgm:resizeHandles val="exact"/>
        </dgm:presLayoutVars>
      </dgm:prSet>
      <dgm:spPr/>
    </dgm:pt>
    <dgm:pt modelId="{F70D3C96-E4E9-4865-8152-424E19819E7E}" type="pres">
      <dgm:prSet presAssocID="{A3E8B505-CA83-4D98-9FFF-0E9777ED4DD6}" presName="dummyMaxCanvas" presStyleCnt="0">
        <dgm:presLayoutVars/>
      </dgm:prSet>
      <dgm:spPr/>
    </dgm:pt>
    <dgm:pt modelId="{BD2EDD0D-1BD5-4E62-88E4-BBBFE5108289}" type="pres">
      <dgm:prSet presAssocID="{A3E8B505-CA83-4D98-9FFF-0E9777ED4DD6}" presName="FourNodes_1" presStyleLbl="node1" presStyleIdx="0" presStyleCnt="4">
        <dgm:presLayoutVars>
          <dgm:bulletEnabled val="1"/>
        </dgm:presLayoutVars>
      </dgm:prSet>
      <dgm:spPr/>
    </dgm:pt>
    <dgm:pt modelId="{E9BD1173-FFD2-4EAE-BFC0-A0E2CCD471F5}" type="pres">
      <dgm:prSet presAssocID="{A3E8B505-CA83-4D98-9FFF-0E9777ED4DD6}" presName="FourNodes_2" presStyleLbl="node1" presStyleIdx="1" presStyleCnt="4">
        <dgm:presLayoutVars>
          <dgm:bulletEnabled val="1"/>
        </dgm:presLayoutVars>
      </dgm:prSet>
      <dgm:spPr/>
    </dgm:pt>
    <dgm:pt modelId="{128E3737-F1B5-4B08-B8DF-445D53EE35D2}" type="pres">
      <dgm:prSet presAssocID="{A3E8B505-CA83-4D98-9FFF-0E9777ED4DD6}" presName="FourNodes_3" presStyleLbl="node1" presStyleIdx="2" presStyleCnt="4">
        <dgm:presLayoutVars>
          <dgm:bulletEnabled val="1"/>
        </dgm:presLayoutVars>
      </dgm:prSet>
      <dgm:spPr/>
    </dgm:pt>
    <dgm:pt modelId="{5F6E83AD-5653-4A28-923C-24F043517230}" type="pres">
      <dgm:prSet presAssocID="{A3E8B505-CA83-4D98-9FFF-0E9777ED4DD6}" presName="FourNodes_4" presStyleLbl="node1" presStyleIdx="3" presStyleCnt="4">
        <dgm:presLayoutVars>
          <dgm:bulletEnabled val="1"/>
        </dgm:presLayoutVars>
      </dgm:prSet>
      <dgm:spPr/>
    </dgm:pt>
    <dgm:pt modelId="{87A1174D-B0AF-4D2E-AF65-AC1BE168FD4B}" type="pres">
      <dgm:prSet presAssocID="{A3E8B505-CA83-4D98-9FFF-0E9777ED4DD6}" presName="FourConn_1-2" presStyleLbl="fgAccFollowNode1" presStyleIdx="0" presStyleCnt="3">
        <dgm:presLayoutVars>
          <dgm:bulletEnabled val="1"/>
        </dgm:presLayoutVars>
      </dgm:prSet>
      <dgm:spPr/>
    </dgm:pt>
    <dgm:pt modelId="{5E163F41-7507-41A9-94C8-86C75C73B2B6}" type="pres">
      <dgm:prSet presAssocID="{A3E8B505-CA83-4D98-9FFF-0E9777ED4DD6}" presName="FourConn_2-3" presStyleLbl="fgAccFollowNode1" presStyleIdx="1" presStyleCnt="3">
        <dgm:presLayoutVars>
          <dgm:bulletEnabled val="1"/>
        </dgm:presLayoutVars>
      </dgm:prSet>
      <dgm:spPr/>
    </dgm:pt>
    <dgm:pt modelId="{AC0EFE07-EF3C-4534-8D51-45C16A0829F5}" type="pres">
      <dgm:prSet presAssocID="{A3E8B505-CA83-4D98-9FFF-0E9777ED4DD6}" presName="FourConn_3-4" presStyleLbl="fgAccFollowNode1" presStyleIdx="2" presStyleCnt="3">
        <dgm:presLayoutVars>
          <dgm:bulletEnabled val="1"/>
        </dgm:presLayoutVars>
      </dgm:prSet>
      <dgm:spPr/>
    </dgm:pt>
    <dgm:pt modelId="{B25DA17F-3714-4D41-9A54-A4EAB6350881}" type="pres">
      <dgm:prSet presAssocID="{A3E8B505-CA83-4D98-9FFF-0E9777ED4DD6}" presName="FourNodes_1_text" presStyleLbl="node1" presStyleIdx="3" presStyleCnt="4">
        <dgm:presLayoutVars>
          <dgm:bulletEnabled val="1"/>
        </dgm:presLayoutVars>
      </dgm:prSet>
      <dgm:spPr/>
    </dgm:pt>
    <dgm:pt modelId="{91B6FC24-31D4-4C37-8F13-F637AEA56D53}" type="pres">
      <dgm:prSet presAssocID="{A3E8B505-CA83-4D98-9FFF-0E9777ED4DD6}" presName="FourNodes_2_text" presStyleLbl="node1" presStyleIdx="3" presStyleCnt="4">
        <dgm:presLayoutVars>
          <dgm:bulletEnabled val="1"/>
        </dgm:presLayoutVars>
      </dgm:prSet>
      <dgm:spPr/>
    </dgm:pt>
    <dgm:pt modelId="{3BDDE0D9-B64D-4525-87F8-FF8AA6323164}" type="pres">
      <dgm:prSet presAssocID="{A3E8B505-CA83-4D98-9FFF-0E9777ED4DD6}" presName="FourNodes_3_text" presStyleLbl="node1" presStyleIdx="3" presStyleCnt="4">
        <dgm:presLayoutVars>
          <dgm:bulletEnabled val="1"/>
        </dgm:presLayoutVars>
      </dgm:prSet>
      <dgm:spPr/>
    </dgm:pt>
    <dgm:pt modelId="{3FDD0920-89A7-4B90-9F30-6FC9BEB8C91F}" type="pres">
      <dgm:prSet presAssocID="{A3E8B505-CA83-4D98-9FFF-0E9777ED4DD6}" presName="FourNodes_4_text" presStyleLbl="node1" presStyleIdx="3" presStyleCnt="4">
        <dgm:presLayoutVars>
          <dgm:bulletEnabled val="1"/>
        </dgm:presLayoutVars>
      </dgm:prSet>
      <dgm:spPr/>
    </dgm:pt>
  </dgm:ptLst>
  <dgm:cxnLst>
    <dgm:cxn modelId="{720D960C-C32E-4CDA-AB44-B2818AE006F4}" type="presOf" srcId="{55FA5B78-87FA-4A47-868E-3404454B5F8A}" destId="{128E3737-F1B5-4B08-B8DF-445D53EE35D2}" srcOrd="0" destOrd="0" presId="urn:microsoft.com/office/officeart/2005/8/layout/vProcess5"/>
    <dgm:cxn modelId="{3E9BFB18-C6B8-41DB-B0DE-E0904A390E18}" type="presOf" srcId="{DD73F68F-49F3-4E17-BD8E-1D4D93A83496}" destId="{E9BD1173-FFD2-4EAE-BFC0-A0E2CCD471F5}" srcOrd="0" destOrd="0" presId="urn:microsoft.com/office/officeart/2005/8/layout/vProcess5"/>
    <dgm:cxn modelId="{F7DCE42C-676E-4BF6-8156-10CBC4C7B28B}" type="presOf" srcId="{55FA5B78-87FA-4A47-868E-3404454B5F8A}" destId="{3BDDE0D9-B64D-4525-87F8-FF8AA6323164}" srcOrd="1" destOrd="0" presId="urn:microsoft.com/office/officeart/2005/8/layout/vProcess5"/>
    <dgm:cxn modelId="{A2A1ED60-0F1D-4C58-B486-E3DE64C9B200}" type="presOf" srcId="{CE860505-9FB7-4AC4-9149-24696E6489E9}" destId="{3FDD0920-89A7-4B90-9F30-6FC9BEB8C91F}" srcOrd="1" destOrd="0" presId="urn:microsoft.com/office/officeart/2005/8/layout/vProcess5"/>
    <dgm:cxn modelId="{8C4D6354-7614-4060-813C-DE699638124D}" type="presOf" srcId="{652F0CBB-7158-458F-89CC-7FD27A586093}" destId="{BD2EDD0D-1BD5-4E62-88E4-BBBFE5108289}" srcOrd="0" destOrd="0" presId="urn:microsoft.com/office/officeart/2005/8/layout/vProcess5"/>
    <dgm:cxn modelId="{D98F7F57-5972-4818-9FA8-5C4BE3DA0726}" type="presOf" srcId="{DD73F68F-49F3-4E17-BD8E-1D4D93A83496}" destId="{91B6FC24-31D4-4C37-8F13-F637AEA56D53}" srcOrd="1" destOrd="0" presId="urn:microsoft.com/office/officeart/2005/8/layout/vProcess5"/>
    <dgm:cxn modelId="{B9855A59-B3FE-41C5-B933-0B544718D87B}" type="presOf" srcId="{93610BA0-FFAF-4E96-ACEB-FEAB7CE4AB05}" destId="{87A1174D-B0AF-4D2E-AF65-AC1BE168FD4B}" srcOrd="0" destOrd="0" presId="urn:microsoft.com/office/officeart/2005/8/layout/vProcess5"/>
    <dgm:cxn modelId="{6BF9678E-2E91-4767-AF0A-1134861AB407}" type="presOf" srcId="{652F0CBB-7158-458F-89CC-7FD27A586093}" destId="{B25DA17F-3714-4D41-9A54-A4EAB6350881}" srcOrd="1" destOrd="0" presId="urn:microsoft.com/office/officeart/2005/8/layout/vProcess5"/>
    <dgm:cxn modelId="{279C6E94-8546-4C87-AA93-36B181EAF13A}" type="presOf" srcId="{47F6957A-08F5-4140-B3F8-BEA786FB6393}" destId="{AC0EFE07-EF3C-4534-8D51-45C16A0829F5}" srcOrd="0" destOrd="0" presId="urn:microsoft.com/office/officeart/2005/8/layout/vProcess5"/>
    <dgm:cxn modelId="{79F6CE97-C5D5-4132-A6FF-860A796AC0FC}" srcId="{A3E8B505-CA83-4D98-9FFF-0E9777ED4DD6}" destId="{CE860505-9FB7-4AC4-9149-24696E6489E9}" srcOrd="3" destOrd="0" parTransId="{8306EABD-19EB-4FAE-8832-8738C3B55A12}" sibTransId="{CB737C7F-FF00-4F6D-BEC8-86B6C9566B6C}"/>
    <dgm:cxn modelId="{CA468B9A-D03C-4B06-99C9-E33A717BBE8E}" srcId="{A3E8B505-CA83-4D98-9FFF-0E9777ED4DD6}" destId="{652F0CBB-7158-458F-89CC-7FD27A586093}" srcOrd="0" destOrd="0" parTransId="{3901754C-228E-4F7F-A9D7-9D1C8C383A74}" sibTransId="{93610BA0-FFAF-4E96-ACEB-FEAB7CE4AB05}"/>
    <dgm:cxn modelId="{456208A7-8708-44E0-9242-B5BAC803E338}" srcId="{A3E8B505-CA83-4D98-9FFF-0E9777ED4DD6}" destId="{55FA5B78-87FA-4A47-868E-3404454B5F8A}" srcOrd="2" destOrd="0" parTransId="{C6302604-5660-438B-B598-990EF6244336}" sibTransId="{47F6957A-08F5-4140-B3F8-BEA786FB6393}"/>
    <dgm:cxn modelId="{98C88BAE-60D0-48C5-9255-EEC3DD1C63DD}" srcId="{A3E8B505-CA83-4D98-9FFF-0E9777ED4DD6}" destId="{DD73F68F-49F3-4E17-BD8E-1D4D93A83496}" srcOrd="1" destOrd="0" parTransId="{AD2F3C0F-EEF2-4C5E-AEA6-25DD04A6F504}" sibTransId="{D6B0B20C-7943-4D6B-8ECC-F340317A2977}"/>
    <dgm:cxn modelId="{A5E837BC-2B34-47FE-A9C4-87FDF9A2DE33}" type="presOf" srcId="{A3E8B505-CA83-4D98-9FFF-0E9777ED4DD6}" destId="{9383191B-55EE-4402-BD69-78B3D8F256FE}" srcOrd="0" destOrd="0" presId="urn:microsoft.com/office/officeart/2005/8/layout/vProcess5"/>
    <dgm:cxn modelId="{50F0CEBC-E101-45E0-B1B2-2011C4A1EAC4}" type="presOf" srcId="{CE860505-9FB7-4AC4-9149-24696E6489E9}" destId="{5F6E83AD-5653-4A28-923C-24F043517230}" srcOrd="0" destOrd="0" presId="urn:microsoft.com/office/officeart/2005/8/layout/vProcess5"/>
    <dgm:cxn modelId="{A4CF76C9-6C5C-4373-B381-78BABF0FD0DD}" type="presOf" srcId="{D6B0B20C-7943-4D6B-8ECC-F340317A2977}" destId="{5E163F41-7507-41A9-94C8-86C75C73B2B6}" srcOrd="0" destOrd="0" presId="urn:microsoft.com/office/officeart/2005/8/layout/vProcess5"/>
    <dgm:cxn modelId="{439301E3-AFEA-4BCF-A2F2-FB419C8681F7}" type="presParOf" srcId="{9383191B-55EE-4402-BD69-78B3D8F256FE}" destId="{F70D3C96-E4E9-4865-8152-424E19819E7E}" srcOrd="0" destOrd="0" presId="urn:microsoft.com/office/officeart/2005/8/layout/vProcess5"/>
    <dgm:cxn modelId="{320A480A-79D0-4B86-B623-BFA214A3DACB}" type="presParOf" srcId="{9383191B-55EE-4402-BD69-78B3D8F256FE}" destId="{BD2EDD0D-1BD5-4E62-88E4-BBBFE5108289}" srcOrd="1" destOrd="0" presId="urn:microsoft.com/office/officeart/2005/8/layout/vProcess5"/>
    <dgm:cxn modelId="{5CB6A42C-3A0B-433E-AD51-94987B442B7B}" type="presParOf" srcId="{9383191B-55EE-4402-BD69-78B3D8F256FE}" destId="{E9BD1173-FFD2-4EAE-BFC0-A0E2CCD471F5}" srcOrd="2" destOrd="0" presId="urn:microsoft.com/office/officeart/2005/8/layout/vProcess5"/>
    <dgm:cxn modelId="{BE0621DA-39C6-489C-85F7-8EC9415C5722}" type="presParOf" srcId="{9383191B-55EE-4402-BD69-78B3D8F256FE}" destId="{128E3737-F1B5-4B08-B8DF-445D53EE35D2}" srcOrd="3" destOrd="0" presId="urn:microsoft.com/office/officeart/2005/8/layout/vProcess5"/>
    <dgm:cxn modelId="{F67BE72A-936A-4C82-88D6-D23A35AE3594}" type="presParOf" srcId="{9383191B-55EE-4402-BD69-78B3D8F256FE}" destId="{5F6E83AD-5653-4A28-923C-24F043517230}" srcOrd="4" destOrd="0" presId="urn:microsoft.com/office/officeart/2005/8/layout/vProcess5"/>
    <dgm:cxn modelId="{CC71F207-07C9-479D-9996-2CED1B50DDBF}" type="presParOf" srcId="{9383191B-55EE-4402-BD69-78B3D8F256FE}" destId="{87A1174D-B0AF-4D2E-AF65-AC1BE168FD4B}" srcOrd="5" destOrd="0" presId="urn:microsoft.com/office/officeart/2005/8/layout/vProcess5"/>
    <dgm:cxn modelId="{449702D2-DEB7-4411-96E6-6B2F593CC974}" type="presParOf" srcId="{9383191B-55EE-4402-BD69-78B3D8F256FE}" destId="{5E163F41-7507-41A9-94C8-86C75C73B2B6}" srcOrd="6" destOrd="0" presId="urn:microsoft.com/office/officeart/2005/8/layout/vProcess5"/>
    <dgm:cxn modelId="{42FE8246-E609-4F97-A5C7-E4EE2B4FB84E}" type="presParOf" srcId="{9383191B-55EE-4402-BD69-78B3D8F256FE}" destId="{AC0EFE07-EF3C-4534-8D51-45C16A0829F5}" srcOrd="7" destOrd="0" presId="urn:microsoft.com/office/officeart/2005/8/layout/vProcess5"/>
    <dgm:cxn modelId="{FD627FAF-18E4-4FAD-B7C8-93C6F8B7EE48}" type="presParOf" srcId="{9383191B-55EE-4402-BD69-78B3D8F256FE}" destId="{B25DA17F-3714-4D41-9A54-A4EAB6350881}" srcOrd="8" destOrd="0" presId="urn:microsoft.com/office/officeart/2005/8/layout/vProcess5"/>
    <dgm:cxn modelId="{FE326614-ED1A-496C-840F-353CB0374835}" type="presParOf" srcId="{9383191B-55EE-4402-BD69-78B3D8F256FE}" destId="{91B6FC24-31D4-4C37-8F13-F637AEA56D53}" srcOrd="9" destOrd="0" presId="urn:microsoft.com/office/officeart/2005/8/layout/vProcess5"/>
    <dgm:cxn modelId="{87E79CA4-DE14-4494-B13F-A2F75A30FE09}" type="presParOf" srcId="{9383191B-55EE-4402-BD69-78B3D8F256FE}" destId="{3BDDE0D9-B64D-4525-87F8-FF8AA6323164}" srcOrd="10" destOrd="0" presId="urn:microsoft.com/office/officeart/2005/8/layout/vProcess5"/>
    <dgm:cxn modelId="{E1EED9D3-D4CD-47B6-A823-D3E63321C2B1}" type="presParOf" srcId="{9383191B-55EE-4402-BD69-78B3D8F256FE}" destId="{3FDD0920-89A7-4B90-9F30-6FC9BEB8C91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983E5-04FD-4568-AAE7-63F1BFE37A58}">
      <dsp:nvSpPr>
        <dsp:cNvPr id="0" name=""/>
        <dsp:cNvSpPr/>
      </dsp:nvSpPr>
      <dsp:spPr>
        <a:xfrm>
          <a:off x="875267" y="887"/>
          <a:ext cx="3501072" cy="909493"/>
        </a:xfrm>
        <a:prstGeom prst="rect">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31" tIns="231011" rIns="67931" bIns="231011" numCol="1" spcCol="1270" anchor="ctr" anchorCtr="0">
          <a:noAutofit/>
        </a:bodyPr>
        <a:lstStyle/>
        <a:p>
          <a:pPr marL="0" lvl="0" indent="0" algn="l" defTabSz="488950">
            <a:lnSpc>
              <a:spcPct val="90000"/>
            </a:lnSpc>
            <a:spcBef>
              <a:spcPct val="0"/>
            </a:spcBef>
            <a:spcAft>
              <a:spcPct val="35000"/>
            </a:spcAft>
            <a:buNone/>
          </a:pPr>
          <a:r>
            <a:rPr lang="en-US" sz="1100" kern="1200"/>
            <a:t>Experimentally develop a model to quantify the amount of sucrose in canadian maple syrups for future experiments.</a:t>
          </a:r>
        </a:p>
      </dsp:txBody>
      <dsp:txXfrm>
        <a:off x="875267" y="887"/>
        <a:ext cx="3501072" cy="909493"/>
      </dsp:txXfrm>
    </dsp:sp>
    <dsp:sp modelId="{CA9EC2C2-A4A9-45F9-BE35-D999A701F395}">
      <dsp:nvSpPr>
        <dsp:cNvPr id="0" name=""/>
        <dsp:cNvSpPr/>
      </dsp:nvSpPr>
      <dsp:spPr>
        <a:xfrm>
          <a:off x="0" y="887"/>
          <a:ext cx="875268" cy="909493"/>
        </a:xfrm>
        <a:prstGeom prst="rect">
          <a:avLst/>
        </a:prstGeom>
        <a:solidFill>
          <a:schemeClr val="lt1">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16" tIns="89838" rIns="46316" bIns="89838" numCol="1" spcCol="1270" anchor="ctr" anchorCtr="0">
          <a:noAutofit/>
        </a:bodyPr>
        <a:lstStyle/>
        <a:p>
          <a:pPr marL="0" lvl="0" indent="0" algn="ctr" defTabSz="622300">
            <a:lnSpc>
              <a:spcPct val="90000"/>
            </a:lnSpc>
            <a:spcBef>
              <a:spcPct val="0"/>
            </a:spcBef>
            <a:spcAft>
              <a:spcPct val="35000"/>
            </a:spcAft>
            <a:buNone/>
          </a:pPr>
          <a:r>
            <a:rPr lang="en-US" sz="1400" kern="1200"/>
            <a:t>Develop</a:t>
          </a:r>
        </a:p>
      </dsp:txBody>
      <dsp:txXfrm>
        <a:off x="0" y="887"/>
        <a:ext cx="875268" cy="909493"/>
      </dsp:txXfrm>
    </dsp:sp>
    <dsp:sp modelId="{34AFB9EA-9853-46BF-A3A7-5091BA8D4E07}">
      <dsp:nvSpPr>
        <dsp:cNvPr id="0" name=""/>
        <dsp:cNvSpPr/>
      </dsp:nvSpPr>
      <dsp:spPr>
        <a:xfrm>
          <a:off x="875267" y="964950"/>
          <a:ext cx="3501072" cy="909493"/>
        </a:xfrm>
        <a:prstGeom prst="rect">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31" tIns="231011" rIns="67931" bIns="231011" numCol="1" spcCol="1270" anchor="ctr" anchorCtr="0">
          <a:noAutofit/>
        </a:bodyPr>
        <a:lstStyle/>
        <a:p>
          <a:pPr marL="0" lvl="0" indent="0" algn="l" defTabSz="488950">
            <a:lnSpc>
              <a:spcPct val="90000"/>
            </a:lnSpc>
            <a:spcBef>
              <a:spcPct val="0"/>
            </a:spcBef>
            <a:spcAft>
              <a:spcPct val="35000"/>
            </a:spcAft>
            <a:buNone/>
          </a:pPr>
          <a:r>
            <a:rPr lang="en-US" sz="1100" kern="1200"/>
            <a:t>Understand the importance of maple syrups and FTIR.</a:t>
          </a:r>
        </a:p>
      </dsp:txBody>
      <dsp:txXfrm>
        <a:off x="875267" y="964950"/>
        <a:ext cx="3501072" cy="909493"/>
      </dsp:txXfrm>
    </dsp:sp>
    <dsp:sp modelId="{921FC434-310D-464B-919F-DE554BC80FBF}">
      <dsp:nvSpPr>
        <dsp:cNvPr id="0" name=""/>
        <dsp:cNvSpPr/>
      </dsp:nvSpPr>
      <dsp:spPr>
        <a:xfrm>
          <a:off x="0" y="964950"/>
          <a:ext cx="875268" cy="909493"/>
        </a:xfrm>
        <a:prstGeom prst="rect">
          <a:avLst/>
        </a:prstGeom>
        <a:solidFill>
          <a:schemeClr val="lt1">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16" tIns="89838" rIns="46316" bIns="89838" numCol="1" spcCol="1270" anchor="ctr" anchorCtr="0">
          <a:noAutofit/>
        </a:bodyPr>
        <a:lstStyle/>
        <a:p>
          <a:pPr marL="0" lvl="0" indent="0" algn="ctr" defTabSz="622300">
            <a:lnSpc>
              <a:spcPct val="90000"/>
            </a:lnSpc>
            <a:spcBef>
              <a:spcPct val="0"/>
            </a:spcBef>
            <a:spcAft>
              <a:spcPct val="35000"/>
            </a:spcAft>
            <a:buNone/>
          </a:pPr>
          <a:r>
            <a:rPr lang="en-US" sz="1400" kern="1200"/>
            <a:t>Understand</a:t>
          </a:r>
        </a:p>
      </dsp:txBody>
      <dsp:txXfrm>
        <a:off x="0" y="964950"/>
        <a:ext cx="875268" cy="909493"/>
      </dsp:txXfrm>
    </dsp:sp>
    <dsp:sp modelId="{41F3F462-8B2C-480C-BA77-73DC2856F10F}">
      <dsp:nvSpPr>
        <dsp:cNvPr id="0" name=""/>
        <dsp:cNvSpPr/>
      </dsp:nvSpPr>
      <dsp:spPr>
        <a:xfrm>
          <a:off x="875267" y="1929013"/>
          <a:ext cx="3501072" cy="909493"/>
        </a:xfrm>
        <a:prstGeom prst="rect">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931" tIns="231011" rIns="67931" bIns="231011" numCol="1" spcCol="1270" anchor="ctr" anchorCtr="0">
          <a:noAutofit/>
        </a:bodyPr>
        <a:lstStyle/>
        <a:p>
          <a:pPr marL="0" lvl="0" indent="0" algn="l" defTabSz="488950">
            <a:lnSpc>
              <a:spcPct val="90000"/>
            </a:lnSpc>
            <a:spcBef>
              <a:spcPct val="0"/>
            </a:spcBef>
            <a:spcAft>
              <a:spcPct val="35000"/>
            </a:spcAft>
            <a:buNone/>
          </a:pPr>
          <a:r>
            <a:rPr lang="en-US" sz="1100" kern="1200"/>
            <a:t>Identify all possible variables that were significantly affected in the results of the experiment.</a:t>
          </a:r>
        </a:p>
      </dsp:txBody>
      <dsp:txXfrm>
        <a:off x="875267" y="1929013"/>
        <a:ext cx="3501072" cy="909493"/>
      </dsp:txXfrm>
    </dsp:sp>
    <dsp:sp modelId="{80C0F557-E9B4-46AC-8648-F32059C34834}">
      <dsp:nvSpPr>
        <dsp:cNvPr id="0" name=""/>
        <dsp:cNvSpPr/>
      </dsp:nvSpPr>
      <dsp:spPr>
        <a:xfrm>
          <a:off x="0" y="1929013"/>
          <a:ext cx="875268" cy="909493"/>
        </a:xfrm>
        <a:prstGeom prst="rect">
          <a:avLst/>
        </a:prstGeom>
        <a:solidFill>
          <a:schemeClr val="lt1">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6316" tIns="89838" rIns="46316" bIns="89838" numCol="1" spcCol="1270" anchor="ctr" anchorCtr="0">
          <a:noAutofit/>
        </a:bodyPr>
        <a:lstStyle/>
        <a:p>
          <a:pPr marL="0" lvl="0" indent="0" algn="ctr" defTabSz="622300">
            <a:lnSpc>
              <a:spcPct val="90000"/>
            </a:lnSpc>
            <a:spcBef>
              <a:spcPct val="0"/>
            </a:spcBef>
            <a:spcAft>
              <a:spcPct val="35000"/>
            </a:spcAft>
            <a:buNone/>
          </a:pPr>
          <a:r>
            <a:rPr lang="en-US" sz="1400" kern="1200"/>
            <a:t>Identify</a:t>
          </a:r>
        </a:p>
      </dsp:txBody>
      <dsp:txXfrm>
        <a:off x="0" y="1929013"/>
        <a:ext cx="875268" cy="9094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EDD0D-1BD5-4E62-88E4-BBBFE5108289}">
      <dsp:nvSpPr>
        <dsp:cNvPr id="0" name=""/>
        <dsp:cNvSpPr/>
      </dsp:nvSpPr>
      <dsp:spPr>
        <a:xfrm>
          <a:off x="0" y="0"/>
          <a:ext cx="3238023" cy="7997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It is known that Canada has been the home of maple syrup, followed by the United States. </a:t>
          </a:r>
        </a:p>
      </dsp:txBody>
      <dsp:txXfrm>
        <a:off x="23424" y="23424"/>
        <a:ext cx="2307428" cy="752922"/>
      </dsp:txXfrm>
    </dsp:sp>
    <dsp:sp modelId="{E9BD1173-FFD2-4EAE-BFC0-A0E2CCD471F5}">
      <dsp:nvSpPr>
        <dsp:cNvPr id="0" name=""/>
        <dsp:cNvSpPr/>
      </dsp:nvSpPr>
      <dsp:spPr>
        <a:xfrm>
          <a:off x="271184" y="945183"/>
          <a:ext cx="3238023" cy="7997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The consumption of maple syrup has been said to be healthy due to the natural sugars that are known to make it up. Sucrose has been identified as the main component.</a:t>
          </a:r>
        </a:p>
      </dsp:txBody>
      <dsp:txXfrm>
        <a:off x="294608" y="968607"/>
        <a:ext cx="2400139" cy="752922"/>
      </dsp:txXfrm>
    </dsp:sp>
    <dsp:sp modelId="{128E3737-F1B5-4B08-B8DF-445D53EE35D2}">
      <dsp:nvSpPr>
        <dsp:cNvPr id="0" name=""/>
        <dsp:cNvSpPr/>
      </dsp:nvSpPr>
      <dsp:spPr>
        <a:xfrm>
          <a:off x="538321" y="1890367"/>
          <a:ext cx="3238023" cy="7997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The interpretation of the absorption infrared spectrum shows the determination of chemical bonds in a molecule. The absorption strength is proportional to concentration, which FTIR can be used for quantitative analysis.</a:t>
          </a:r>
        </a:p>
      </dsp:txBody>
      <dsp:txXfrm>
        <a:off x="561745" y="1913791"/>
        <a:ext cx="2404187" cy="752922"/>
      </dsp:txXfrm>
    </dsp:sp>
    <dsp:sp modelId="{5F6E83AD-5653-4A28-923C-24F043517230}">
      <dsp:nvSpPr>
        <dsp:cNvPr id="0" name=""/>
        <dsp:cNvSpPr/>
      </dsp:nvSpPr>
      <dsp:spPr>
        <a:xfrm>
          <a:off x="809505" y="2835551"/>
          <a:ext cx="3238023" cy="799770"/>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l" defTabSz="355600">
            <a:lnSpc>
              <a:spcPct val="90000"/>
            </a:lnSpc>
            <a:spcBef>
              <a:spcPct val="0"/>
            </a:spcBef>
            <a:spcAft>
              <a:spcPct val="35000"/>
            </a:spcAft>
            <a:buNone/>
          </a:pPr>
          <a:r>
            <a:rPr lang="en-US" sz="800" kern="1200"/>
            <a:t>In this experiment the sucrose content in different commercially available maple syrups was quantified.</a:t>
          </a:r>
        </a:p>
      </dsp:txBody>
      <dsp:txXfrm>
        <a:off x="832929" y="2858975"/>
        <a:ext cx="2400139" cy="752922"/>
      </dsp:txXfrm>
    </dsp:sp>
    <dsp:sp modelId="{87A1174D-B0AF-4D2E-AF65-AC1BE168FD4B}">
      <dsp:nvSpPr>
        <dsp:cNvPr id="0" name=""/>
        <dsp:cNvSpPr/>
      </dsp:nvSpPr>
      <dsp:spPr>
        <a:xfrm>
          <a:off x="2718172" y="612551"/>
          <a:ext cx="519851" cy="51985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2835138" y="612551"/>
        <a:ext cx="285919" cy="391188"/>
      </dsp:txXfrm>
    </dsp:sp>
    <dsp:sp modelId="{5E163F41-7507-41A9-94C8-86C75C73B2B6}">
      <dsp:nvSpPr>
        <dsp:cNvPr id="0" name=""/>
        <dsp:cNvSpPr/>
      </dsp:nvSpPr>
      <dsp:spPr>
        <a:xfrm>
          <a:off x="2989356" y="1557735"/>
          <a:ext cx="519851" cy="51985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106322" y="1557735"/>
        <a:ext cx="285919" cy="391188"/>
      </dsp:txXfrm>
    </dsp:sp>
    <dsp:sp modelId="{AC0EFE07-EF3C-4534-8D51-45C16A0829F5}">
      <dsp:nvSpPr>
        <dsp:cNvPr id="0" name=""/>
        <dsp:cNvSpPr/>
      </dsp:nvSpPr>
      <dsp:spPr>
        <a:xfrm>
          <a:off x="3256493" y="2502919"/>
          <a:ext cx="519851" cy="519851"/>
        </a:xfrm>
        <a:prstGeom prst="downArrow">
          <a:avLst>
            <a:gd name="adj1" fmla="val 55000"/>
            <a:gd name="adj2" fmla="val 45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373459" y="2502919"/>
        <a:ext cx="285919" cy="39118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956795171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956795171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9567951714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9567951714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99b1f11a4f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99b1f11a4f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99b1f11a4f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99b1f11a4f_0_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199b1f11a4f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199b1f11a4f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199b1f11a4f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199b1f11a4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99b1f11a4f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99b1f11a4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99b1f11a4f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99b1f11a4f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9567951714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9567951714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99b1f11a4f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99b1f11a4f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956795171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956795171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956795171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956795171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9600"/>
            </a:lvl1pPr>
          </a:lstStyle>
          <a:p>
            <a:r>
              <a:rPr lang="en-US" dirty="0"/>
              <a:t>Click to edit Master title style</a:t>
            </a:r>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812810" indent="0" algn="ctr">
              <a:buNone/>
              <a:defRPr>
                <a:solidFill>
                  <a:schemeClr val="tx1">
                    <a:tint val="75000"/>
                  </a:schemeClr>
                </a:solidFill>
              </a:defRPr>
            </a:lvl2pPr>
            <a:lvl3pPr marL="1625620" indent="0" algn="ctr">
              <a:buNone/>
              <a:defRPr>
                <a:solidFill>
                  <a:schemeClr val="tx1">
                    <a:tint val="75000"/>
                  </a:schemeClr>
                </a:solidFill>
              </a:defRPr>
            </a:lvl3pPr>
            <a:lvl4pPr marL="2438430" indent="0" algn="ctr">
              <a:buNone/>
              <a:defRPr>
                <a:solidFill>
                  <a:schemeClr val="tx1">
                    <a:tint val="75000"/>
                  </a:schemeClr>
                </a:solidFill>
              </a:defRPr>
            </a:lvl4pPr>
            <a:lvl5pPr marL="3251241" indent="0" algn="ctr">
              <a:buNone/>
              <a:defRPr>
                <a:solidFill>
                  <a:schemeClr val="tx1">
                    <a:tint val="75000"/>
                  </a:schemeClr>
                </a:solidFill>
              </a:defRPr>
            </a:lvl5pPr>
            <a:lvl6pPr marL="4064051" indent="0" algn="ctr">
              <a:buNone/>
              <a:defRPr>
                <a:solidFill>
                  <a:schemeClr val="tx1">
                    <a:tint val="75000"/>
                  </a:schemeClr>
                </a:solidFill>
              </a:defRPr>
            </a:lvl6pPr>
            <a:lvl7pPr marL="4876861" indent="0" algn="ctr">
              <a:buNone/>
              <a:defRPr>
                <a:solidFill>
                  <a:schemeClr val="tx1">
                    <a:tint val="75000"/>
                  </a:schemeClr>
                </a:solidFill>
              </a:defRPr>
            </a:lvl7pPr>
            <a:lvl8pPr marL="5689671" indent="0" algn="ctr">
              <a:buNone/>
              <a:defRPr>
                <a:solidFill>
                  <a:schemeClr val="tx1">
                    <a:tint val="75000"/>
                  </a:schemeClr>
                </a:solidFill>
              </a:defRPr>
            </a:lvl8pPr>
            <a:lvl9pPr marL="6502481"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0240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8533" b="0" cap="none"/>
            </a:lvl1pPr>
          </a:lstStyle>
          <a:p>
            <a:r>
              <a:rPr lang="en-US" dirty="0"/>
              <a:t>Click to edit Master title style</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320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210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8533" b="0" cap="none"/>
            </a:lvl1pPr>
          </a:lstStyle>
          <a:p>
            <a:r>
              <a:rPr lang="en-US" dirty="0"/>
              <a:t>Click to edit Master title style</a:t>
            </a:r>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2844">
                <a:solidFill>
                  <a:schemeClr val="tx1">
                    <a:lumMod val="50000"/>
                    <a:lumOff val="50000"/>
                  </a:schemeClr>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3200">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dirty="0"/>
              <a:pPr/>
              <a:t>‹#›</a:t>
            </a:fld>
            <a:endParaRPr lang="en-US" dirty="0"/>
          </a:p>
        </p:txBody>
      </p:sp>
      <p:sp>
        <p:nvSpPr>
          <p:cNvPr id="14" name="TextBox 13"/>
          <p:cNvSpPr txBox="1"/>
          <p:nvPr/>
        </p:nvSpPr>
        <p:spPr>
          <a:xfrm>
            <a:off x="1850739" y="486004"/>
            <a:ext cx="457200" cy="43858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60380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8533" b="0"/>
            </a:lvl1pPr>
          </a:lstStyle>
          <a:p>
            <a:r>
              <a:rPr lang="en-US" dirty="0"/>
              <a:t>Click to edit Master title style</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65940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8533" b="0" cap="none"/>
            </a:lvl1pPr>
          </a:lstStyle>
          <a:p>
            <a:r>
              <a:rPr lang="en-US" dirty="0"/>
              <a:t>Click to edit Master title style</a:t>
            </a:r>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
        <p:nvSpPr>
          <p:cNvPr id="17" name="TextBox 16"/>
          <p:cNvSpPr txBox="1"/>
          <p:nvPr/>
        </p:nvSpPr>
        <p:spPr>
          <a:xfrm>
            <a:off x="1850739" y="486004"/>
            <a:ext cx="457200" cy="43858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162560" tIns="81280" rIns="162560" bIns="81280" rtlCol="0" anchor="ctr">
            <a:noAutofit/>
          </a:bodyPr>
          <a:lstStyle/>
          <a:p>
            <a:pPr lvl="0"/>
            <a:r>
              <a:rPr lang="en-US" sz="14222"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58659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8533" b="0"/>
            </a:lvl1pPr>
          </a:lstStyle>
          <a:p>
            <a:r>
              <a:rPr lang="en-US" dirty="0"/>
              <a:t>Click to edit Master title style</a:t>
            </a:r>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4267">
                <a:solidFill>
                  <a:schemeClr val="accent1"/>
                </a:solidFill>
              </a:defRPr>
            </a:lvl1pPr>
            <a:lvl2pPr marL="812810" indent="0">
              <a:buFontTx/>
              <a:buNone/>
              <a:defRPr/>
            </a:lvl2pPr>
            <a:lvl3pPr marL="1625620" indent="0">
              <a:buFontTx/>
              <a:buNone/>
              <a:defRPr/>
            </a:lvl3pPr>
            <a:lvl4pPr marL="2438430" indent="0">
              <a:buFontTx/>
              <a:buNone/>
              <a:defRPr/>
            </a:lvl4pPr>
            <a:lvl5pPr marL="3251241" indent="0">
              <a:buFontTx/>
              <a:buNone/>
              <a:defRPr/>
            </a:lvl5pPr>
          </a:lstStyle>
          <a:p>
            <a:pPr lvl="0"/>
            <a:r>
              <a:rPr lang="en-US" dirty="0"/>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56683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506532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9867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extLst>
      <p:ext uri="{BB962C8B-B14F-4D97-AF65-F5344CB8AC3E}">
        <p14:creationId xmlns:p14="http://schemas.microsoft.com/office/powerpoint/2010/main" val="133871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dirty="0"/>
              <a:t>Click to edit Master title style</a:t>
            </a:r>
          </a:p>
        </p:txBody>
      </p:sp>
      <p:sp>
        <p:nvSpPr>
          <p:cNvPr id="3" name="Content Placeholder 2"/>
          <p:cNvSpPr>
            <a:spLocks noGrp="1"/>
          </p:cNvSpPr>
          <p:nvPr>
            <p:ph idx="1"/>
          </p:nvPr>
        </p:nvSpPr>
        <p:spPr>
          <a:xfrm>
            <a:off x="1941909" y="1600200"/>
            <a:ext cx="6686550" cy="2833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0471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7111" b="0" cap="none"/>
            </a:lvl1pPr>
          </a:lstStyle>
          <a:p>
            <a:r>
              <a:rPr lang="en-US" dirty="0"/>
              <a:t>Click to edit Master title style</a:t>
            </a:r>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3556">
                <a:solidFill>
                  <a:schemeClr val="tx1">
                    <a:lumMod val="65000"/>
                    <a:lumOff val="35000"/>
                  </a:schemeClr>
                </a:solidFill>
              </a:defRPr>
            </a:lvl1pPr>
            <a:lvl2pPr marL="812810" indent="0">
              <a:buNone/>
              <a:defRPr sz="3200">
                <a:solidFill>
                  <a:schemeClr val="tx1">
                    <a:tint val="75000"/>
                  </a:schemeClr>
                </a:solidFill>
              </a:defRPr>
            </a:lvl2pPr>
            <a:lvl3pPr marL="1625620" indent="0">
              <a:buNone/>
              <a:defRPr sz="2844">
                <a:solidFill>
                  <a:schemeClr val="tx1">
                    <a:tint val="75000"/>
                  </a:schemeClr>
                </a:solidFill>
              </a:defRPr>
            </a:lvl3pPr>
            <a:lvl4pPr marL="2438430" indent="0">
              <a:buNone/>
              <a:defRPr sz="2489">
                <a:solidFill>
                  <a:schemeClr val="tx1">
                    <a:tint val="75000"/>
                  </a:schemeClr>
                </a:solidFill>
              </a:defRPr>
            </a:lvl4pPr>
            <a:lvl5pPr marL="3251241" indent="0">
              <a:buNone/>
              <a:defRPr sz="2489">
                <a:solidFill>
                  <a:schemeClr val="tx1">
                    <a:tint val="75000"/>
                  </a:schemeClr>
                </a:solidFill>
              </a:defRPr>
            </a:lvl5pPr>
            <a:lvl6pPr marL="4064051" indent="0">
              <a:buNone/>
              <a:defRPr sz="2489">
                <a:solidFill>
                  <a:schemeClr val="tx1">
                    <a:tint val="75000"/>
                  </a:schemeClr>
                </a:solidFill>
              </a:defRPr>
            </a:lvl6pPr>
            <a:lvl7pPr marL="4876861" indent="0">
              <a:buNone/>
              <a:defRPr sz="2489">
                <a:solidFill>
                  <a:schemeClr val="tx1">
                    <a:tint val="75000"/>
                  </a:schemeClr>
                </a:solidFill>
              </a:defRPr>
            </a:lvl7pPr>
            <a:lvl8pPr marL="5689671" indent="0">
              <a:buNone/>
              <a:defRPr sz="2489">
                <a:solidFill>
                  <a:schemeClr val="tx1">
                    <a:tint val="75000"/>
                  </a:schemeClr>
                </a:solidFill>
              </a:defRPr>
            </a:lvl8pPr>
            <a:lvl9pPr marL="6502481" indent="0">
              <a:buNone/>
              <a:defRPr sz="2489">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80553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4008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4267" b="0"/>
            </a:lvl1pPr>
            <a:lvl2pPr marL="812810" indent="0">
              <a:buNone/>
              <a:defRPr sz="3556" b="1"/>
            </a:lvl2pPr>
            <a:lvl3pPr marL="1625620" indent="0">
              <a:buNone/>
              <a:defRPr sz="3200" b="1"/>
            </a:lvl3pPr>
            <a:lvl4pPr marL="2438430" indent="0">
              <a:buNone/>
              <a:defRPr sz="2844" b="1"/>
            </a:lvl4pPr>
            <a:lvl5pPr marL="3251241" indent="0">
              <a:buNone/>
              <a:defRPr sz="2844" b="1"/>
            </a:lvl5pPr>
            <a:lvl6pPr marL="4064051" indent="0">
              <a:buNone/>
              <a:defRPr sz="2844" b="1"/>
            </a:lvl6pPr>
            <a:lvl7pPr marL="4876861" indent="0">
              <a:buNone/>
              <a:defRPr sz="2844" b="1"/>
            </a:lvl7pPr>
            <a:lvl8pPr marL="5689671" indent="0">
              <a:buNone/>
              <a:defRPr sz="2844" b="1"/>
            </a:lvl8pPr>
            <a:lvl9pPr marL="6502481" indent="0">
              <a:buNone/>
              <a:defRPr sz="2844" b="1"/>
            </a:lvl9pPr>
          </a:lstStyle>
          <a:p>
            <a:pPr lvl="0"/>
            <a:r>
              <a:rPr lang="en-US" dirty="0"/>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7563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4540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22678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3556" b="0"/>
            </a:lvl1pPr>
          </a:lstStyle>
          <a:p>
            <a:r>
              <a:rPr lang="en-US" dirty="0"/>
              <a:t>Click to edit Master title style</a:t>
            </a:r>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2489"/>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0739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4267" b="0"/>
            </a:lvl1pPr>
          </a:lstStyle>
          <a:p>
            <a:r>
              <a:rPr lang="en-US" dirty="0"/>
              <a:t>Click to edit Master title style</a:t>
            </a:r>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2844"/>
            </a:lvl1pPr>
            <a:lvl2pPr marL="812810" indent="0">
              <a:buNone/>
              <a:defRPr sz="2844"/>
            </a:lvl2pPr>
            <a:lvl3pPr marL="1625620" indent="0">
              <a:buNone/>
              <a:defRPr sz="2844"/>
            </a:lvl3pPr>
            <a:lvl4pPr marL="2438430" indent="0">
              <a:buNone/>
              <a:defRPr sz="2844"/>
            </a:lvl4pPr>
            <a:lvl5pPr marL="3251241" indent="0">
              <a:buNone/>
              <a:defRPr sz="2844"/>
            </a:lvl5pPr>
            <a:lvl6pPr marL="4064051" indent="0">
              <a:buNone/>
              <a:defRPr sz="2844"/>
            </a:lvl6pPr>
            <a:lvl7pPr marL="4876861" indent="0">
              <a:buNone/>
              <a:defRPr sz="2844"/>
            </a:lvl7pPr>
            <a:lvl8pPr marL="5689671" indent="0">
              <a:buNone/>
              <a:defRPr sz="2844"/>
            </a:lvl8pPr>
            <a:lvl9pPr marL="6502481" indent="0">
              <a:buNone/>
              <a:defRPr sz="2844"/>
            </a:lvl9pPr>
          </a:lstStyle>
          <a:p>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2133"/>
            </a:lvl1pPr>
            <a:lvl2pPr marL="812810" indent="0">
              <a:buNone/>
              <a:defRPr sz="2133"/>
            </a:lvl2pPr>
            <a:lvl3pPr marL="1625620" indent="0">
              <a:buNone/>
              <a:defRPr sz="1778"/>
            </a:lvl3pPr>
            <a:lvl4pPr marL="2438430" indent="0">
              <a:buNone/>
              <a:defRPr sz="1600"/>
            </a:lvl4pPr>
            <a:lvl5pPr marL="3251241" indent="0">
              <a:buNone/>
              <a:defRPr sz="1600"/>
            </a:lvl5pPr>
            <a:lvl6pPr marL="4064051" indent="0">
              <a:buNone/>
              <a:defRPr sz="1600"/>
            </a:lvl6pPr>
            <a:lvl7pPr marL="4876861" indent="0">
              <a:buNone/>
              <a:defRPr sz="1600"/>
            </a:lvl7pPr>
            <a:lvl8pPr marL="5689671" indent="0">
              <a:buNone/>
              <a:defRPr sz="1600"/>
            </a:lvl8pPr>
            <a:lvl9pPr marL="6502481" indent="0">
              <a:buNone/>
              <a:defRPr sz="16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94921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1600">
                <a:solidFill>
                  <a:schemeClr val="tx1">
                    <a:tint val="75000"/>
                  </a:schemeClr>
                </a:solidFill>
              </a:defRPr>
            </a:lvl1pPr>
          </a:lstStyle>
          <a:p>
            <a:fld id="{B61BEF0D-F0BB-DE4B-95CE-6DB70DBA9567}" type="datetimeFigureOut">
              <a:rPr lang="en-US" dirty="0"/>
              <a:pPr/>
              <a:t>11/22/2022</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3556">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575645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9.pn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61"/>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51F84177-D544-484B-840F-230FCEB94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BC9B9BC-356F-4894-B473-21807684E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583431" cy="5143500"/>
          </a:xfrm>
          <a:prstGeom prst="rect">
            <a:avLst/>
          </a:prstGeom>
          <a:solidFill>
            <a:schemeClr val="bg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3" name="Google Shape;63;p13"/>
          <p:cNvSpPr txBox="1">
            <a:spLocks noGrp="1"/>
          </p:cNvSpPr>
          <p:nvPr>
            <p:ph type="ctrTitle"/>
          </p:nvPr>
        </p:nvSpPr>
        <p:spPr>
          <a:xfrm>
            <a:off x="405209" y="725562"/>
            <a:ext cx="3960345" cy="2957438"/>
          </a:xfrm>
          <a:prstGeom prst="rect">
            <a:avLst/>
          </a:prstGeom>
        </p:spPr>
        <p:txBody>
          <a:bodyPr spcFirstLastPara="1" lIns="91425" tIns="91425" rIns="91425" bIns="91425" anchorCtr="0">
            <a:normAutofit/>
          </a:bodyPr>
          <a:lstStyle/>
          <a:p>
            <a:pPr marL="0" lvl="0" indent="0" rtl="0">
              <a:lnSpc>
                <a:spcPct val="90000"/>
              </a:lnSpc>
              <a:spcBef>
                <a:spcPts val="1200"/>
              </a:spcBef>
              <a:spcAft>
                <a:spcPts val="1200"/>
              </a:spcAft>
              <a:buClr>
                <a:schemeClr val="dk1"/>
              </a:buClr>
              <a:buSzPts val="1100"/>
              <a:buFont typeface="Arial"/>
              <a:buNone/>
            </a:pPr>
            <a:r>
              <a:rPr lang="en-US" sz="3000" b="1">
                <a:solidFill>
                  <a:srgbClr val="FEFFFF"/>
                </a:solidFill>
                <a:latin typeface="Times New Roman"/>
                <a:ea typeface="Times New Roman"/>
                <a:cs typeface="Times New Roman"/>
                <a:sym typeface="Times New Roman"/>
              </a:rPr>
              <a:t>Quantification of sucrose in Canadian Maple Syrup by Fourier Transform Infrared Spectrometry (FTIR)</a:t>
            </a:r>
            <a:endParaRPr lang="en-US" sz="3000">
              <a:solidFill>
                <a:srgbClr val="FEFFFF"/>
              </a:solidFill>
            </a:endParaRPr>
          </a:p>
        </p:txBody>
      </p:sp>
      <p:pic>
        <p:nvPicPr>
          <p:cNvPr id="62" name="Google Shape;62;p13"/>
          <p:cNvPicPr preferRelativeResize="0"/>
          <p:nvPr/>
        </p:nvPicPr>
        <p:blipFill rotWithShape="1">
          <a:blip r:embed="rId3"/>
          <a:srcRect l="16730" r="24085"/>
          <a:stretch/>
        </p:blipFill>
        <p:spPr>
          <a:xfrm>
            <a:off x="4583431" y="10"/>
            <a:ext cx="4560569" cy="5143490"/>
          </a:xfrm>
          <a:prstGeom prst="rect">
            <a:avLst/>
          </a:prstGeom>
          <a:noFill/>
        </p:spPr>
      </p:pic>
      <p:sp>
        <p:nvSpPr>
          <p:cNvPr id="73" name="Freeform 27">
            <a:extLst>
              <a:ext uri="{FF2B5EF4-FFF2-40B4-BE49-F238E27FC236}">
                <a16:creationId xmlns:a16="http://schemas.microsoft.com/office/drawing/2014/main" id="{CFD42E53-DE7E-4891-9F3A-A1E195E8E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774755"/>
            <a:ext cx="5160904" cy="642785"/>
          </a:xfrm>
          <a:custGeom>
            <a:avLst/>
            <a:gdLst>
              <a:gd name="connsiteX0" fmla="*/ 0 w 6881206"/>
              <a:gd name="connsiteY0" fmla="*/ 0 h 857047"/>
              <a:gd name="connsiteX1" fmla="*/ 653445 w 6881206"/>
              <a:gd name="connsiteY1" fmla="*/ 0 h 857047"/>
              <a:gd name="connsiteX2" fmla="*/ 1156123 w 6881206"/>
              <a:gd name="connsiteY2" fmla="*/ 0 h 857047"/>
              <a:gd name="connsiteX3" fmla="*/ 1380221 w 6881206"/>
              <a:gd name="connsiteY3" fmla="*/ 0 h 857047"/>
              <a:gd name="connsiteX4" fmla="*/ 1444324 w 6881206"/>
              <a:gd name="connsiteY4" fmla="*/ 0 h 857047"/>
              <a:gd name="connsiteX5" fmla="*/ 1522072 w 6881206"/>
              <a:gd name="connsiteY5" fmla="*/ 0 h 857047"/>
              <a:gd name="connsiteX6" fmla="*/ 1596570 w 6881206"/>
              <a:gd name="connsiteY6" fmla="*/ 0 h 857047"/>
              <a:gd name="connsiteX7" fmla="*/ 1893047 w 6881206"/>
              <a:gd name="connsiteY7" fmla="*/ 0 h 857047"/>
              <a:gd name="connsiteX8" fmla="*/ 1978260 w 6881206"/>
              <a:gd name="connsiteY8" fmla="*/ 0 h 857047"/>
              <a:gd name="connsiteX9" fmla="*/ 2032793 w 6881206"/>
              <a:gd name="connsiteY9" fmla="*/ 0 h 857047"/>
              <a:gd name="connsiteX10" fmla="*/ 2095032 w 6881206"/>
              <a:gd name="connsiteY10" fmla="*/ 0 h 857047"/>
              <a:gd name="connsiteX11" fmla="*/ 2574748 w 6881206"/>
              <a:gd name="connsiteY11" fmla="*/ 0 h 857047"/>
              <a:gd name="connsiteX12" fmla="*/ 2712413 w 6881206"/>
              <a:gd name="connsiteY12" fmla="*/ 0 h 857047"/>
              <a:gd name="connsiteX13" fmla="*/ 2724164 w 6881206"/>
              <a:gd name="connsiteY13" fmla="*/ 0 h 857047"/>
              <a:gd name="connsiteX14" fmla="*/ 2806423 w 6881206"/>
              <a:gd name="connsiteY14" fmla="*/ 0 h 857047"/>
              <a:gd name="connsiteX15" fmla="*/ 2975563 w 6881206"/>
              <a:gd name="connsiteY15" fmla="*/ 0 h 857047"/>
              <a:gd name="connsiteX16" fmla="*/ 3029696 w 6881206"/>
              <a:gd name="connsiteY16" fmla="*/ 0 h 857047"/>
              <a:gd name="connsiteX17" fmla="*/ 3216247 w 6881206"/>
              <a:gd name="connsiteY17" fmla="*/ 0 h 857047"/>
              <a:gd name="connsiteX18" fmla="*/ 3464491 w 6881206"/>
              <a:gd name="connsiteY18" fmla="*/ 0 h 857047"/>
              <a:gd name="connsiteX19" fmla="*/ 3476820 w 6881206"/>
              <a:gd name="connsiteY19" fmla="*/ 0 h 857047"/>
              <a:gd name="connsiteX20" fmla="*/ 3508932 w 6881206"/>
              <a:gd name="connsiteY20" fmla="*/ 0 h 857047"/>
              <a:gd name="connsiteX21" fmla="*/ 3518154 w 6881206"/>
              <a:gd name="connsiteY21" fmla="*/ 0 h 857047"/>
              <a:gd name="connsiteX22" fmla="*/ 3563124 w 6881206"/>
              <a:gd name="connsiteY22" fmla="*/ 0 h 857047"/>
              <a:gd name="connsiteX23" fmla="*/ 3568615 w 6881206"/>
              <a:gd name="connsiteY23" fmla="*/ 0 h 857047"/>
              <a:gd name="connsiteX24" fmla="*/ 3582711 w 6881206"/>
              <a:gd name="connsiteY24" fmla="*/ 0 h 857047"/>
              <a:gd name="connsiteX25" fmla="*/ 3607047 w 6881206"/>
              <a:gd name="connsiteY25" fmla="*/ 0 h 857047"/>
              <a:gd name="connsiteX26" fmla="*/ 3711363 w 6881206"/>
              <a:gd name="connsiteY26" fmla="*/ 0 h 857047"/>
              <a:gd name="connsiteX27" fmla="*/ 3757936 w 6881206"/>
              <a:gd name="connsiteY27" fmla="*/ 0 h 857047"/>
              <a:gd name="connsiteX28" fmla="*/ 3914505 w 6881206"/>
              <a:gd name="connsiteY28" fmla="*/ 0 h 857047"/>
              <a:gd name="connsiteX29" fmla="*/ 4099165 w 6881206"/>
              <a:gd name="connsiteY29" fmla="*/ 0 h 857047"/>
              <a:gd name="connsiteX30" fmla="*/ 4176573 w 6881206"/>
              <a:gd name="connsiteY30" fmla="*/ 0 h 857047"/>
              <a:gd name="connsiteX31" fmla="*/ 4211043 w 6881206"/>
              <a:gd name="connsiteY31" fmla="*/ 0 h 857047"/>
              <a:gd name="connsiteX32" fmla="*/ 4249415 w 6881206"/>
              <a:gd name="connsiteY32" fmla="*/ 0 h 857047"/>
              <a:gd name="connsiteX33" fmla="*/ 4292911 w 6881206"/>
              <a:gd name="connsiteY33" fmla="*/ 0 h 857047"/>
              <a:gd name="connsiteX34" fmla="*/ 4715176 w 6881206"/>
              <a:gd name="connsiteY34" fmla="*/ 0 h 857047"/>
              <a:gd name="connsiteX35" fmla="*/ 4749035 w 6881206"/>
              <a:gd name="connsiteY35" fmla="*/ 0 h 857047"/>
              <a:gd name="connsiteX36" fmla="*/ 5107279 w 6881206"/>
              <a:gd name="connsiteY36" fmla="*/ 0 h 857047"/>
              <a:gd name="connsiteX37" fmla="*/ 5446306 w 6881206"/>
              <a:gd name="connsiteY37" fmla="*/ 0 h 857047"/>
              <a:gd name="connsiteX38" fmla="*/ 5654500 w 6881206"/>
              <a:gd name="connsiteY38" fmla="*/ 0 h 857047"/>
              <a:gd name="connsiteX39" fmla="*/ 5879355 w 6881206"/>
              <a:gd name="connsiteY39" fmla="*/ 0 h 857047"/>
              <a:gd name="connsiteX40" fmla="*/ 6374171 w 6881206"/>
              <a:gd name="connsiteY40" fmla="*/ 0 h 857047"/>
              <a:gd name="connsiteX41" fmla="*/ 6382691 w 6881206"/>
              <a:gd name="connsiteY41" fmla="*/ 0 h 857047"/>
              <a:gd name="connsiteX42" fmla="*/ 6406881 w 6881206"/>
              <a:gd name="connsiteY42" fmla="*/ 10516 h 857047"/>
              <a:gd name="connsiteX43" fmla="*/ 6411719 w 6881206"/>
              <a:gd name="connsiteY43" fmla="*/ 15774 h 857047"/>
              <a:gd name="connsiteX44" fmla="*/ 6412418 w 6881206"/>
              <a:gd name="connsiteY44" fmla="*/ 16534 h 857047"/>
              <a:gd name="connsiteX45" fmla="*/ 6413765 w 6881206"/>
              <a:gd name="connsiteY45" fmla="*/ 17998 h 857047"/>
              <a:gd name="connsiteX46" fmla="*/ 6418286 w 6881206"/>
              <a:gd name="connsiteY46" fmla="*/ 21854 h 857047"/>
              <a:gd name="connsiteX47" fmla="*/ 6867337 w 6881206"/>
              <a:gd name="connsiteY47" fmla="*/ 404863 h 857047"/>
              <a:gd name="connsiteX48" fmla="*/ 6867337 w 6881206"/>
              <a:gd name="connsiteY48" fmla="*/ 452185 h 857047"/>
              <a:gd name="connsiteX49" fmla="*/ 6491457 w 6881206"/>
              <a:gd name="connsiteY49" fmla="*/ 772784 h 857047"/>
              <a:gd name="connsiteX50" fmla="*/ 6413765 w 6881206"/>
              <a:gd name="connsiteY50" fmla="*/ 839050 h 857047"/>
              <a:gd name="connsiteX51" fmla="*/ 6411719 w 6881206"/>
              <a:gd name="connsiteY51" fmla="*/ 841273 h 857047"/>
              <a:gd name="connsiteX52" fmla="*/ 6406881 w 6881206"/>
              <a:gd name="connsiteY52" fmla="*/ 846531 h 857047"/>
              <a:gd name="connsiteX53" fmla="*/ 6382691 w 6881206"/>
              <a:gd name="connsiteY53" fmla="*/ 857047 h 857047"/>
              <a:gd name="connsiteX54" fmla="*/ 6374171 w 6881206"/>
              <a:gd name="connsiteY54" fmla="*/ 857047 h 857047"/>
              <a:gd name="connsiteX55" fmla="*/ 6368680 w 6881206"/>
              <a:gd name="connsiteY55" fmla="*/ 857047 h 857047"/>
              <a:gd name="connsiteX56" fmla="*/ 6348221 w 6881206"/>
              <a:gd name="connsiteY56" fmla="*/ 857047 h 857047"/>
              <a:gd name="connsiteX57" fmla="*/ 6330248 w 6881206"/>
              <a:gd name="connsiteY57" fmla="*/ 857047 h 857047"/>
              <a:gd name="connsiteX58" fmla="*/ 6266353 w 6881206"/>
              <a:gd name="connsiteY58" fmla="*/ 857047 h 857047"/>
              <a:gd name="connsiteX59" fmla="*/ 6225932 w 6881206"/>
              <a:gd name="connsiteY59" fmla="*/ 857047 h 857047"/>
              <a:gd name="connsiteX60" fmla="*/ 6106926 w 6881206"/>
              <a:gd name="connsiteY60" fmla="*/ 857047 h 857047"/>
              <a:gd name="connsiteX61" fmla="*/ 6022790 w 6881206"/>
              <a:gd name="connsiteY61" fmla="*/ 857047 h 857047"/>
              <a:gd name="connsiteX62" fmla="*/ 5844088 w 6881206"/>
              <a:gd name="connsiteY62" fmla="*/ 857047 h 857047"/>
              <a:gd name="connsiteX63" fmla="*/ 5687880 w 6881206"/>
              <a:gd name="connsiteY63" fmla="*/ 857047 h 857047"/>
              <a:gd name="connsiteX64" fmla="*/ 5451985 w 6881206"/>
              <a:gd name="connsiteY64" fmla="*/ 857047 h 857047"/>
              <a:gd name="connsiteX65" fmla="*/ 5188261 w 6881206"/>
              <a:gd name="connsiteY65" fmla="*/ 857047 h 857047"/>
              <a:gd name="connsiteX66" fmla="*/ 4904764 w 6881206"/>
              <a:gd name="connsiteY66" fmla="*/ 857047 h 857047"/>
              <a:gd name="connsiteX67" fmla="*/ 4490989 w 6881206"/>
              <a:gd name="connsiteY67" fmla="*/ 857047 h 857047"/>
              <a:gd name="connsiteX68" fmla="*/ 4176573 w 6881206"/>
              <a:gd name="connsiteY68" fmla="*/ 857047 h 857047"/>
              <a:gd name="connsiteX69" fmla="*/ 4099165 w 6881206"/>
              <a:gd name="connsiteY69" fmla="*/ 857047 h 857047"/>
              <a:gd name="connsiteX70" fmla="*/ 4089943 w 6881206"/>
              <a:gd name="connsiteY70" fmla="*/ 857047 h 857047"/>
              <a:gd name="connsiteX71" fmla="*/ 4057940 w 6881206"/>
              <a:gd name="connsiteY71" fmla="*/ 857047 h 857047"/>
              <a:gd name="connsiteX72" fmla="*/ 4025386 w 6881206"/>
              <a:gd name="connsiteY72" fmla="*/ 857047 h 857047"/>
              <a:gd name="connsiteX73" fmla="*/ 3850160 w 6881206"/>
              <a:gd name="connsiteY73" fmla="*/ 857047 h 857047"/>
              <a:gd name="connsiteX74" fmla="*/ 3563124 w 6881206"/>
              <a:gd name="connsiteY74" fmla="*/ 857047 h 857047"/>
              <a:gd name="connsiteX75" fmla="*/ 3550795 w 6881206"/>
              <a:gd name="connsiteY75" fmla="*/ 857047 h 857047"/>
              <a:gd name="connsiteX76" fmla="*/ 3508932 w 6881206"/>
              <a:gd name="connsiteY76" fmla="*/ 857047 h 857047"/>
              <a:gd name="connsiteX77" fmla="*/ 3483683 w 6881206"/>
              <a:gd name="connsiteY77" fmla="*/ 857047 h 857047"/>
              <a:gd name="connsiteX78" fmla="*/ 3464491 w 6881206"/>
              <a:gd name="connsiteY78" fmla="*/ 857047 h 857047"/>
              <a:gd name="connsiteX79" fmla="*/ 3452740 w 6881206"/>
              <a:gd name="connsiteY79" fmla="*/ 857047 h 857047"/>
              <a:gd name="connsiteX80" fmla="*/ 3423719 w 6881206"/>
              <a:gd name="connsiteY80" fmla="*/ 857047 h 857047"/>
              <a:gd name="connsiteX81" fmla="*/ 3370481 w 6881206"/>
              <a:gd name="connsiteY81" fmla="*/ 857047 h 857047"/>
              <a:gd name="connsiteX82" fmla="*/ 3306946 w 6881206"/>
              <a:gd name="connsiteY82" fmla="*/ 857047 h 857047"/>
              <a:gd name="connsiteX83" fmla="*/ 3147208 w 6881206"/>
              <a:gd name="connsiteY83" fmla="*/ 857047 h 857047"/>
              <a:gd name="connsiteX84" fmla="*/ 3114429 w 6881206"/>
              <a:gd name="connsiteY84" fmla="*/ 857047 h 857047"/>
              <a:gd name="connsiteX85" fmla="*/ 2960658 w 6881206"/>
              <a:gd name="connsiteY85" fmla="*/ 857047 h 857047"/>
              <a:gd name="connsiteX86" fmla="*/ 2827230 w 6881206"/>
              <a:gd name="connsiteY86" fmla="*/ 857047 h 857047"/>
              <a:gd name="connsiteX87" fmla="*/ 2712413 w 6881206"/>
              <a:gd name="connsiteY87" fmla="*/ 857047 h 857047"/>
              <a:gd name="connsiteX88" fmla="*/ 2680242 w 6881206"/>
              <a:gd name="connsiteY88" fmla="*/ 857047 h 857047"/>
              <a:gd name="connsiteX89" fmla="*/ 2603835 w 6881206"/>
              <a:gd name="connsiteY89" fmla="*/ 857047 h 857047"/>
              <a:gd name="connsiteX90" fmla="*/ 2455042 w 6881206"/>
              <a:gd name="connsiteY90" fmla="*/ 857047 h 857047"/>
              <a:gd name="connsiteX91" fmla="*/ 2426415 w 6881206"/>
              <a:gd name="connsiteY91" fmla="*/ 857047 h 857047"/>
              <a:gd name="connsiteX92" fmla="*/ 2209736 w 6881206"/>
              <a:gd name="connsiteY92" fmla="*/ 857047 h 857047"/>
              <a:gd name="connsiteX93" fmla="*/ 1893047 w 6881206"/>
              <a:gd name="connsiteY93" fmla="*/ 857047 h 857047"/>
              <a:gd name="connsiteX94" fmla="*/ 1885034 w 6881206"/>
              <a:gd name="connsiteY94" fmla="*/ 857047 h 857047"/>
              <a:gd name="connsiteX95" fmla="*/ 1843786 w 6881206"/>
              <a:gd name="connsiteY95" fmla="*/ 857047 h 857047"/>
              <a:gd name="connsiteX96" fmla="*/ 1828944 w 6881206"/>
              <a:gd name="connsiteY96" fmla="*/ 857047 h 857047"/>
              <a:gd name="connsiteX97" fmla="*/ 1380221 w 6881206"/>
              <a:gd name="connsiteY97" fmla="*/ 857047 h 857047"/>
              <a:gd name="connsiteX98" fmla="*/ 1333065 w 6881206"/>
              <a:gd name="connsiteY98" fmla="*/ 857047 h 857047"/>
              <a:gd name="connsiteX99" fmla="*/ 653445 w 6881206"/>
              <a:gd name="connsiteY99" fmla="*/ 857047 h 857047"/>
              <a:gd name="connsiteX100" fmla="*/ 0 w 6881206"/>
              <a:gd name="connsiteY100" fmla="*/ 857047 h 857047"/>
              <a:gd name="connsiteX101" fmla="*/ 0 w 6881206"/>
              <a:gd name="connsiteY101" fmla="*/ 0 h 85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881206" h="857047">
                <a:moveTo>
                  <a:pt x="0" y="0"/>
                </a:moveTo>
                <a:cubicBezTo>
                  <a:pt x="0" y="0"/>
                  <a:pt x="0" y="0"/>
                  <a:pt x="653445" y="0"/>
                </a:cubicBezTo>
                <a:cubicBezTo>
                  <a:pt x="653445" y="0"/>
                  <a:pt x="653445" y="0"/>
                  <a:pt x="1156123" y="0"/>
                </a:cubicBezTo>
                <a:lnTo>
                  <a:pt x="1380221" y="0"/>
                </a:lnTo>
                <a:cubicBezTo>
                  <a:pt x="1380221" y="0"/>
                  <a:pt x="1380221" y="0"/>
                  <a:pt x="1444324" y="0"/>
                </a:cubicBezTo>
                <a:lnTo>
                  <a:pt x="1522072" y="0"/>
                </a:lnTo>
                <a:lnTo>
                  <a:pt x="1596570" y="0"/>
                </a:lnTo>
                <a:cubicBezTo>
                  <a:pt x="1668686" y="0"/>
                  <a:pt x="1764840" y="0"/>
                  <a:pt x="1893047" y="0"/>
                </a:cubicBezTo>
                <a:cubicBezTo>
                  <a:pt x="1893047" y="0"/>
                  <a:pt x="1893047" y="0"/>
                  <a:pt x="1978260" y="0"/>
                </a:cubicBezTo>
                <a:lnTo>
                  <a:pt x="2032793" y="0"/>
                </a:lnTo>
                <a:lnTo>
                  <a:pt x="2095032" y="0"/>
                </a:lnTo>
                <a:cubicBezTo>
                  <a:pt x="2196025" y="0"/>
                  <a:pt x="2347515" y="0"/>
                  <a:pt x="2574748" y="0"/>
                </a:cubicBezTo>
                <a:lnTo>
                  <a:pt x="2712413" y="0"/>
                </a:lnTo>
                <a:lnTo>
                  <a:pt x="2724164" y="0"/>
                </a:lnTo>
                <a:lnTo>
                  <a:pt x="2806423" y="0"/>
                </a:lnTo>
                <a:lnTo>
                  <a:pt x="2975563" y="0"/>
                </a:lnTo>
                <a:lnTo>
                  <a:pt x="3029696" y="0"/>
                </a:lnTo>
                <a:lnTo>
                  <a:pt x="3216247" y="0"/>
                </a:lnTo>
                <a:lnTo>
                  <a:pt x="3464491" y="0"/>
                </a:lnTo>
                <a:lnTo>
                  <a:pt x="3476820" y="0"/>
                </a:lnTo>
                <a:lnTo>
                  <a:pt x="3508932" y="0"/>
                </a:lnTo>
                <a:cubicBezTo>
                  <a:pt x="3508932" y="0"/>
                  <a:pt x="3508932" y="0"/>
                  <a:pt x="3518154" y="0"/>
                </a:cubicBezTo>
                <a:lnTo>
                  <a:pt x="3563124" y="0"/>
                </a:lnTo>
                <a:lnTo>
                  <a:pt x="3568615" y="0"/>
                </a:lnTo>
                <a:lnTo>
                  <a:pt x="3582711" y="0"/>
                </a:lnTo>
                <a:lnTo>
                  <a:pt x="3607047" y="0"/>
                </a:lnTo>
                <a:lnTo>
                  <a:pt x="3711363" y="0"/>
                </a:lnTo>
                <a:lnTo>
                  <a:pt x="3757936" y="0"/>
                </a:lnTo>
                <a:lnTo>
                  <a:pt x="3914505" y="0"/>
                </a:lnTo>
                <a:lnTo>
                  <a:pt x="4099165" y="0"/>
                </a:lnTo>
                <a:cubicBezTo>
                  <a:pt x="4099165" y="0"/>
                  <a:pt x="4099165" y="0"/>
                  <a:pt x="4176573" y="0"/>
                </a:cubicBezTo>
                <a:cubicBezTo>
                  <a:pt x="4176573" y="0"/>
                  <a:pt x="4176573" y="0"/>
                  <a:pt x="4211043" y="0"/>
                </a:cubicBezTo>
                <a:lnTo>
                  <a:pt x="4249415" y="0"/>
                </a:lnTo>
                <a:lnTo>
                  <a:pt x="4292911" y="0"/>
                </a:lnTo>
                <a:cubicBezTo>
                  <a:pt x="4370470" y="0"/>
                  <a:pt x="4499735" y="0"/>
                  <a:pt x="4715176" y="0"/>
                </a:cubicBezTo>
                <a:lnTo>
                  <a:pt x="4749035" y="0"/>
                </a:lnTo>
                <a:lnTo>
                  <a:pt x="5107279" y="0"/>
                </a:lnTo>
                <a:lnTo>
                  <a:pt x="5446306" y="0"/>
                </a:lnTo>
                <a:lnTo>
                  <a:pt x="5654500" y="0"/>
                </a:lnTo>
                <a:lnTo>
                  <a:pt x="5879355" y="0"/>
                </a:lnTo>
                <a:lnTo>
                  <a:pt x="6374171" y="0"/>
                </a:lnTo>
                <a:lnTo>
                  <a:pt x="6382691" y="0"/>
                </a:lnTo>
                <a:cubicBezTo>
                  <a:pt x="6392367" y="0"/>
                  <a:pt x="6402043" y="5258"/>
                  <a:pt x="6406881" y="10516"/>
                </a:cubicBezTo>
                <a:cubicBezTo>
                  <a:pt x="6406881" y="10516"/>
                  <a:pt x="6411719" y="10516"/>
                  <a:pt x="6411719" y="15774"/>
                </a:cubicBezTo>
                <a:cubicBezTo>
                  <a:pt x="6411719" y="15774"/>
                  <a:pt x="6411719" y="15774"/>
                  <a:pt x="6412418" y="16534"/>
                </a:cubicBezTo>
                <a:lnTo>
                  <a:pt x="6413765" y="17998"/>
                </a:lnTo>
                <a:lnTo>
                  <a:pt x="6418286" y="21854"/>
                </a:lnTo>
                <a:cubicBezTo>
                  <a:pt x="6439669" y="40092"/>
                  <a:pt x="6525203" y="113046"/>
                  <a:pt x="6867337" y="404863"/>
                </a:cubicBezTo>
                <a:cubicBezTo>
                  <a:pt x="6885830" y="415379"/>
                  <a:pt x="6885830" y="436411"/>
                  <a:pt x="6867337" y="452185"/>
                </a:cubicBezTo>
                <a:cubicBezTo>
                  <a:pt x="6867337" y="452185"/>
                  <a:pt x="6867337" y="452185"/>
                  <a:pt x="6491457" y="772784"/>
                </a:cubicBezTo>
                <a:lnTo>
                  <a:pt x="6413765" y="839050"/>
                </a:lnTo>
                <a:lnTo>
                  <a:pt x="6411719" y="841273"/>
                </a:lnTo>
                <a:cubicBezTo>
                  <a:pt x="6411719" y="841273"/>
                  <a:pt x="6406881" y="841273"/>
                  <a:pt x="6406881" y="846531"/>
                </a:cubicBezTo>
                <a:cubicBezTo>
                  <a:pt x="6402043" y="851789"/>
                  <a:pt x="6392367" y="857047"/>
                  <a:pt x="6382691" y="857047"/>
                </a:cubicBezTo>
                <a:lnTo>
                  <a:pt x="6374171" y="857047"/>
                </a:lnTo>
                <a:lnTo>
                  <a:pt x="6368680" y="857047"/>
                </a:lnTo>
                <a:lnTo>
                  <a:pt x="6348221" y="857047"/>
                </a:lnTo>
                <a:lnTo>
                  <a:pt x="6330248" y="857047"/>
                </a:lnTo>
                <a:lnTo>
                  <a:pt x="6266353" y="857047"/>
                </a:lnTo>
                <a:lnTo>
                  <a:pt x="6225932" y="857047"/>
                </a:lnTo>
                <a:lnTo>
                  <a:pt x="6106926" y="857047"/>
                </a:lnTo>
                <a:lnTo>
                  <a:pt x="6022790" y="857047"/>
                </a:lnTo>
                <a:lnTo>
                  <a:pt x="5844088" y="857047"/>
                </a:lnTo>
                <a:lnTo>
                  <a:pt x="5687880" y="857047"/>
                </a:lnTo>
                <a:lnTo>
                  <a:pt x="5451985" y="857047"/>
                </a:lnTo>
                <a:lnTo>
                  <a:pt x="5188261" y="857047"/>
                </a:lnTo>
                <a:lnTo>
                  <a:pt x="4904764" y="857047"/>
                </a:lnTo>
                <a:lnTo>
                  <a:pt x="4490989" y="857047"/>
                </a:lnTo>
                <a:lnTo>
                  <a:pt x="4176573" y="857047"/>
                </a:lnTo>
                <a:cubicBezTo>
                  <a:pt x="4176573" y="857047"/>
                  <a:pt x="4176573" y="857047"/>
                  <a:pt x="4099165" y="857047"/>
                </a:cubicBezTo>
                <a:cubicBezTo>
                  <a:pt x="4099165" y="857047"/>
                  <a:pt x="4099165" y="857047"/>
                  <a:pt x="4089943" y="857047"/>
                </a:cubicBezTo>
                <a:lnTo>
                  <a:pt x="4057940" y="857047"/>
                </a:lnTo>
                <a:lnTo>
                  <a:pt x="4025386" y="857047"/>
                </a:lnTo>
                <a:cubicBezTo>
                  <a:pt x="3988496" y="857047"/>
                  <a:pt x="3933162" y="857047"/>
                  <a:pt x="3850160" y="857047"/>
                </a:cubicBezTo>
                <a:lnTo>
                  <a:pt x="3563124" y="857047"/>
                </a:lnTo>
                <a:lnTo>
                  <a:pt x="3550795" y="857047"/>
                </a:lnTo>
                <a:lnTo>
                  <a:pt x="3508932" y="857047"/>
                </a:lnTo>
                <a:cubicBezTo>
                  <a:pt x="3508932" y="857047"/>
                  <a:pt x="3508932" y="857047"/>
                  <a:pt x="3483683" y="857047"/>
                </a:cubicBezTo>
                <a:lnTo>
                  <a:pt x="3464491" y="857047"/>
                </a:lnTo>
                <a:lnTo>
                  <a:pt x="3452740" y="857047"/>
                </a:lnTo>
                <a:lnTo>
                  <a:pt x="3423719" y="857047"/>
                </a:lnTo>
                <a:lnTo>
                  <a:pt x="3370481" y="857047"/>
                </a:lnTo>
                <a:lnTo>
                  <a:pt x="3306946" y="857047"/>
                </a:lnTo>
                <a:lnTo>
                  <a:pt x="3147208" y="857047"/>
                </a:lnTo>
                <a:lnTo>
                  <a:pt x="3114429" y="857047"/>
                </a:lnTo>
                <a:lnTo>
                  <a:pt x="2960658" y="857047"/>
                </a:lnTo>
                <a:lnTo>
                  <a:pt x="2827230" y="857047"/>
                </a:lnTo>
                <a:lnTo>
                  <a:pt x="2712413" y="857047"/>
                </a:lnTo>
                <a:lnTo>
                  <a:pt x="2680242" y="857047"/>
                </a:lnTo>
                <a:lnTo>
                  <a:pt x="2603835" y="857047"/>
                </a:lnTo>
                <a:lnTo>
                  <a:pt x="2455042" y="857047"/>
                </a:lnTo>
                <a:lnTo>
                  <a:pt x="2426415" y="857047"/>
                </a:lnTo>
                <a:lnTo>
                  <a:pt x="2209736" y="857047"/>
                </a:lnTo>
                <a:lnTo>
                  <a:pt x="1893047" y="857047"/>
                </a:lnTo>
                <a:cubicBezTo>
                  <a:pt x="1893047" y="857047"/>
                  <a:pt x="1893047" y="857047"/>
                  <a:pt x="1885034" y="857047"/>
                </a:cubicBezTo>
                <a:lnTo>
                  <a:pt x="1843786" y="857047"/>
                </a:lnTo>
                <a:lnTo>
                  <a:pt x="1828944" y="857047"/>
                </a:lnTo>
                <a:cubicBezTo>
                  <a:pt x="1764840" y="857047"/>
                  <a:pt x="1636634" y="857047"/>
                  <a:pt x="1380221" y="857047"/>
                </a:cubicBezTo>
                <a:lnTo>
                  <a:pt x="1333065" y="857047"/>
                </a:lnTo>
                <a:cubicBezTo>
                  <a:pt x="1136016" y="857047"/>
                  <a:pt x="910816" y="857047"/>
                  <a:pt x="653445" y="857047"/>
                </a:cubicBezTo>
                <a:cubicBezTo>
                  <a:pt x="653445" y="857047"/>
                  <a:pt x="653445" y="857047"/>
                  <a:pt x="0" y="857047"/>
                </a:cubicBezTo>
                <a:cubicBezTo>
                  <a:pt x="0" y="857047"/>
                  <a:pt x="0" y="85704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64" name="Google Shape;64;p13"/>
          <p:cNvSpPr txBox="1">
            <a:spLocks noGrp="1"/>
          </p:cNvSpPr>
          <p:nvPr>
            <p:ph type="subTitle" idx="1"/>
          </p:nvPr>
        </p:nvSpPr>
        <p:spPr>
          <a:xfrm>
            <a:off x="405209" y="3892050"/>
            <a:ext cx="3960345" cy="408195"/>
          </a:xfrm>
          <a:prstGeom prst="rect">
            <a:avLst/>
          </a:prstGeom>
        </p:spPr>
        <p:txBody>
          <a:bodyPr spcFirstLastPara="1" lIns="91425" tIns="91425" rIns="91425" bIns="91425" anchor="ctr" anchorCtr="0">
            <a:normAutofit/>
          </a:bodyPr>
          <a:lstStyle/>
          <a:p>
            <a:pPr marL="0" lvl="0" indent="0" rtl="0">
              <a:lnSpc>
                <a:spcPct val="90000"/>
              </a:lnSpc>
              <a:spcBef>
                <a:spcPts val="0"/>
              </a:spcBef>
              <a:spcAft>
                <a:spcPts val="600"/>
              </a:spcAft>
              <a:buNone/>
            </a:pPr>
            <a:r>
              <a:rPr lang="en-US" sz="1000">
                <a:solidFill>
                  <a:srgbClr val="FEFFFF"/>
                </a:solidFill>
              </a:rPr>
              <a:t>Donald Dillman &amp; Alejandro Ruiz Caballero</a:t>
            </a:r>
          </a:p>
        </p:txBody>
      </p:sp>
    </p:spTree>
    <p:extLst>
      <p:ext uri="{BB962C8B-B14F-4D97-AF65-F5344CB8AC3E}">
        <p14:creationId xmlns:p14="http://schemas.microsoft.com/office/powerpoint/2010/main" val="1647953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pic>
        <p:nvPicPr>
          <p:cNvPr id="114" name="Google Shape;114;p22"/>
          <p:cNvPicPr preferRelativeResize="0"/>
          <p:nvPr/>
        </p:nvPicPr>
        <p:blipFill>
          <a:blip r:embed="rId3">
            <a:alphaModFix/>
          </a:blip>
          <a:stretch>
            <a:fillRect/>
          </a:stretch>
        </p:blipFill>
        <p:spPr>
          <a:xfrm>
            <a:off x="1203525" y="904875"/>
            <a:ext cx="6096000" cy="3333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119" name="Google Shape;119;p23"/>
          <p:cNvPicPr preferRelativeResize="0"/>
          <p:nvPr/>
        </p:nvPicPr>
        <p:blipFill>
          <a:blip r:embed="rId3">
            <a:alphaModFix/>
          </a:blip>
          <a:stretch>
            <a:fillRect/>
          </a:stretch>
        </p:blipFill>
        <p:spPr>
          <a:xfrm>
            <a:off x="152400" y="1623975"/>
            <a:ext cx="8582025" cy="14478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23"/>
        <p:cNvGrpSpPr/>
        <p:nvPr/>
      </p:nvGrpSpPr>
      <p:grpSpPr>
        <a:xfrm>
          <a:off x="0" y="0"/>
          <a:ext cx="0" cy="0"/>
          <a:chOff x="0" y="0"/>
          <a:chExt cx="0" cy="0"/>
        </a:xfrm>
      </p:grpSpPr>
      <p:grpSp>
        <p:nvGrpSpPr>
          <p:cNvPr id="130" name="Group 129">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31"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2"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3"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4"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5"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36"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37"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38"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39"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40"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41"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42"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44" name="Group 143">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45"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46"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47"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8"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49"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50"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51"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52"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53"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54"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55"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56"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8" name="Rectangle 157">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0"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62" name="Rectangle 161">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26" name="Picture 125" descr="Complex maths formulae on a blackboard">
            <a:extLst>
              <a:ext uri="{FF2B5EF4-FFF2-40B4-BE49-F238E27FC236}">
                <a16:creationId xmlns:a16="http://schemas.microsoft.com/office/drawing/2014/main" id="{F775389F-E492-256C-789E-34B967D1DB3E}"/>
              </a:ext>
            </a:extLst>
          </p:cNvPr>
          <p:cNvPicPr>
            <a:picLocks noChangeAspect="1"/>
          </p:cNvPicPr>
          <p:nvPr/>
        </p:nvPicPr>
        <p:blipFill rotWithShape="1">
          <a:blip r:embed="rId3"/>
          <a:srcRect l="3605" r="15877" b="-2"/>
          <a:stretch/>
        </p:blipFill>
        <p:spPr>
          <a:xfrm>
            <a:off x="20" y="10"/>
            <a:ext cx="5680810" cy="5143490"/>
          </a:xfrm>
          <a:prstGeom prst="rect">
            <a:avLst/>
          </a:prstGeom>
        </p:spPr>
      </p:pic>
      <p:sp>
        <p:nvSpPr>
          <p:cNvPr id="164"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94270"/>
            <a:ext cx="6782018" cy="776364"/>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Google Shape;124;p24"/>
          <p:cNvSpPr txBox="1">
            <a:spLocks noGrp="1"/>
          </p:cNvSpPr>
          <p:nvPr>
            <p:ph type="title"/>
          </p:nvPr>
        </p:nvSpPr>
        <p:spPr>
          <a:xfrm>
            <a:off x="406400" y="590550"/>
            <a:ext cx="5359399" cy="584199"/>
          </a:xfrm>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sz="2400">
                <a:solidFill>
                  <a:srgbClr val="FEFFFF"/>
                </a:solidFill>
              </a:rPr>
              <a:t> </a:t>
            </a:r>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C78A97E0-C25D-B9AA-ECED-4394AE7FD5BD}"/>
                  </a:ext>
                </a:extLst>
              </p:cNvPr>
              <p:cNvSpPr txBox="1"/>
              <p:nvPr/>
            </p:nvSpPr>
            <p:spPr>
              <a:xfrm>
                <a:off x="5895577" y="1513251"/>
                <a:ext cx="2812654" cy="2893362"/>
              </a:xfrm>
              <a:prstGeom prst="rect">
                <a:avLst/>
              </a:prstGeom>
            </p:spPr>
            <p:txBody>
              <a:bodyPr vert="horz" lIns="91440" tIns="45720" rIns="91440" bIns="45720" rtlCol="0">
                <a:normAutofit/>
              </a:bodyPr>
              <a:lstStyle/>
              <a:p>
                <a:pPr defTabSz="457200">
                  <a:lnSpc>
                    <a:spcPct val="90000"/>
                  </a:lnSpc>
                  <a:spcBef>
                    <a:spcPts val="1000"/>
                  </a:spcBef>
                  <a:buClr>
                    <a:schemeClr val="accent1"/>
                  </a:buClr>
                  <a:buFont typeface="Wingdings 3" charset="2"/>
                  <a:buChar char=""/>
                </a:pPr>
                <a:r>
                  <a:rPr lang="en-US" sz="900" kern="1200">
                    <a:solidFill>
                      <a:schemeClr val="tx1">
                        <a:lumMod val="95000"/>
                        <a:lumOff val="5000"/>
                      </a:schemeClr>
                    </a:solidFill>
                    <a:effectLst/>
                    <a:latin typeface="+mn-lt"/>
                    <a:ea typeface="+mn-ea"/>
                    <a:cs typeface="+mn-cs"/>
                  </a:rPr>
                  <a:t>Based on Graph 2, the equation of the line got calculated and got:</a:t>
                </a:r>
              </a:p>
              <a:p>
                <a:pPr defTabSz="457200">
                  <a:lnSpc>
                    <a:spcPct val="90000"/>
                  </a:lnSpc>
                  <a:spcBef>
                    <a:spcPts val="1000"/>
                  </a:spcBef>
                  <a:buClr>
                    <a:schemeClr val="accent1"/>
                  </a:buClr>
                  <a:buFont typeface="Wingdings 3" charset="2"/>
                  <a:buChar char=""/>
                </a:pPr>
                <a14:m>
                  <m:oMath xmlns:m="http://schemas.openxmlformats.org/officeDocument/2006/math">
                    <m:r>
                      <a:rPr lang="en-US" sz="900" i="1" kern="1200">
                        <a:solidFill>
                          <a:schemeClr val="tx1">
                            <a:lumMod val="95000"/>
                            <a:lumOff val="5000"/>
                          </a:schemeClr>
                        </a:solidFill>
                        <a:effectLst/>
                        <a:latin typeface="Cambria Math" panose="02040503050406030204" pitchFamily="18" charset="0"/>
                        <a:ea typeface="+mn-ea"/>
                        <a:cs typeface="+mn-cs"/>
                      </a:rPr>
                      <m:t>𝑦</m:t>
                    </m:r>
                    <m:r>
                      <a:rPr lang="en-US" sz="900" i="1" kern="1200">
                        <a:solidFill>
                          <a:schemeClr val="tx1">
                            <a:lumMod val="95000"/>
                            <a:lumOff val="5000"/>
                          </a:schemeClr>
                        </a:solidFill>
                        <a:effectLst/>
                        <a:latin typeface="Cambria Math" panose="02040503050406030204" pitchFamily="18" charset="0"/>
                        <a:ea typeface="+mn-ea"/>
                        <a:cs typeface="+mn-cs"/>
                      </a:rPr>
                      <m:t>=0.0039</m:t>
                    </m:r>
                    <m:r>
                      <a:rPr lang="en-US" sz="900" i="1" kern="1200">
                        <a:solidFill>
                          <a:schemeClr val="tx1">
                            <a:lumMod val="95000"/>
                            <a:lumOff val="5000"/>
                          </a:schemeClr>
                        </a:solidFill>
                        <a:effectLst/>
                        <a:latin typeface="Cambria Math" panose="02040503050406030204" pitchFamily="18" charset="0"/>
                        <a:ea typeface="+mn-ea"/>
                        <a:cs typeface="+mn-cs"/>
                      </a:rPr>
                      <m:t>𝑥</m:t>
                    </m:r>
                    <m:r>
                      <a:rPr lang="en-US" sz="900" i="1" kern="1200">
                        <a:solidFill>
                          <a:schemeClr val="tx1">
                            <a:lumMod val="95000"/>
                            <a:lumOff val="5000"/>
                          </a:schemeClr>
                        </a:solidFill>
                        <a:effectLst/>
                        <a:latin typeface="Cambria Math" panose="02040503050406030204" pitchFamily="18" charset="0"/>
                        <a:ea typeface="+mn-ea"/>
                        <a:cs typeface="+mn-cs"/>
                      </a:rPr>
                      <m:t>+0.0204</m:t>
                    </m:r>
                  </m:oMath>
                </a14:m>
                <a:endParaRPr lang="en-US" sz="900" kern="1200">
                  <a:solidFill>
                    <a:schemeClr val="tx1">
                      <a:lumMod val="95000"/>
                      <a:lumOff val="5000"/>
                    </a:schemeClr>
                  </a:solidFill>
                  <a:effectLst/>
                  <a:latin typeface="+mn-lt"/>
                  <a:ea typeface="+mn-ea"/>
                  <a:cs typeface="+mn-cs"/>
                </a:endParaRPr>
              </a:p>
              <a:p>
                <a:pPr defTabSz="457200">
                  <a:lnSpc>
                    <a:spcPct val="90000"/>
                  </a:lnSpc>
                  <a:spcBef>
                    <a:spcPts val="1000"/>
                  </a:spcBef>
                  <a:buClr>
                    <a:schemeClr val="accent1"/>
                  </a:buClr>
                  <a:buFont typeface="Wingdings 3" charset="2"/>
                  <a:buChar char=""/>
                </a:pPr>
                <a:r>
                  <a:rPr lang="en-US" sz="900" kern="1200">
                    <a:solidFill>
                      <a:schemeClr val="tx1">
                        <a:lumMod val="95000"/>
                        <a:lumOff val="5000"/>
                      </a:schemeClr>
                    </a:solidFill>
                    <a:effectLst/>
                    <a:latin typeface="+mn-lt"/>
                    <a:ea typeface="+mn-ea"/>
                    <a:cs typeface="+mn-cs"/>
                  </a:rPr>
                  <a:t>An average absorbance at 9615 nm was obtained from the amber maple syrup to calculate the desired sucrose concentration:</a:t>
                </a:r>
              </a:p>
              <a:p>
                <a:pPr defTabSz="457200">
                  <a:lnSpc>
                    <a:spcPct val="90000"/>
                  </a:lnSpc>
                  <a:spcBef>
                    <a:spcPts val="1000"/>
                  </a:spcBef>
                  <a:buClr>
                    <a:schemeClr val="accent1"/>
                  </a:buClr>
                  <a:buFont typeface="Wingdings 3" charset="2"/>
                  <a:buChar char=""/>
                </a:pPr>
                <a14:m>
                  <m:oMath xmlns:m="http://schemas.openxmlformats.org/officeDocument/2006/math">
                    <m:r>
                      <a:rPr lang="en-US" sz="900" i="1" kern="1200">
                        <a:solidFill>
                          <a:schemeClr val="tx1">
                            <a:lumMod val="95000"/>
                            <a:lumOff val="5000"/>
                          </a:schemeClr>
                        </a:solidFill>
                        <a:effectLst/>
                        <a:latin typeface="Cambria Math" panose="02040503050406030204" pitchFamily="18" charset="0"/>
                        <a:ea typeface="+mn-ea"/>
                        <a:cs typeface="+mn-cs"/>
                      </a:rPr>
                      <m:t>𝐴𝑣𝑒𝑟𝑎𝑔𝑒</m:t>
                    </m:r>
                    <m:r>
                      <a:rPr lang="en-US" sz="900" i="1" kern="1200">
                        <a:solidFill>
                          <a:schemeClr val="tx1">
                            <a:lumMod val="95000"/>
                            <a:lumOff val="5000"/>
                          </a:schemeClr>
                        </a:solidFill>
                        <a:effectLst/>
                        <a:latin typeface="Cambria Math" panose="02040503050406030204" pitchFamily="18" charset="0"/>
                        <a:ea typeface="+mn-ea"/>
                        <a:cs typeface="+mn-cs"/>
                      </a:rPr>
                      <m:t>=</m:t>
                    </m:r>
                    <m:f>
                      <m:fPr>
                        <m:ctrlPr>
                          <a:rPr lang="en-US" sz="900" i="1" kern="1200">
                            <a:solidFill>
                              <a:schemeClr val="tx1">
                                <a:lumMod val="95000"/>
                                <a:lumOff val="5000"/>
                              </a:schemeClr>
                            </a:solidFill>
                            <a:effectLst/>
                            <a:latin typeface="Cambria Math" panose="02040503050406030204" pitchFamily="18" charset="0"/>
                            <a:ea typeface="+mn-ea"/>
                            <a:cs typeface="+mn-cs"/>
                          </a:rPr>
                        </m:ctrlPr>
                      </m:fPr>
                      <m:num>
                        <m:r>
                          <a:rPr lang="en-US" sz="900" i="1" kern="1200">
                            <a:solidFill>
                              <a:schemeClr val="tx1">
                                <a:lumMod val="95000"/>
                                <a:lumOff val="5000"/>
                              </a:schemeClr>
                            </a:solidFill>
                            <a:effectLst/>
                            <a:latin typeface="Cambria Math" panose="02040503050406030204" pitchFamily="18" charset="0"/>
                            <a:ea typeface="+mn-ea"/>
                            <a:cs typeface="+mn-cs"/>
                          </a:rPr>
                          <m:t>0.3668+0.3639+0.3659</m:t>
                        </m:r>
                      </m:num>
                      <m:den>
                        <m:r>
                          <a:rPr lang="en-US" sz="900" i="1" kern="1200">
                            <a:solidFill>
                              <a:schemeClr val="tx1">
                                <a:lumMod val="95000"/>
                                <a:lumOff val="5000"/>
                              </a:schemeClr>
                            </a:solidFill>
                            <a:effectLst/>
                            <a:latin typeface="Cambria Math" panose="02040503050406030204" pitchFamily="18" charset="0"/>
                            <a:ea typeface="+mn-ea"/>
                            <a:cs typeface="+mn-cs"/>
                          </a:rPr>
                          <m:t>3</m:t>
                        </m:r>
                      </m:den>
                    </m:f>
                    <m:r>
                      <a:rPr lang="en-US" sz="900" i="1" kern="1200">
                        <a:solidFill>
                          <a:schemeClr val="tx1">
                            <a:lumMod val="95000"/>
                            <a:lumOff val="5000"/>
                          </a:schemeClr>
                        </a:solidFill>
                        <a:effectLst/>
                        <a:latin typeface="Cambria Math" panose="02040503050406030204" pitchFamily="18" charset="0"/>
                        <a:ea typeface="+mn-ea"/>
                        <a:cs typeface="+mn-cs"/>
                      </a:rPr>
                      <m:t>=0.3655</m:t>
                    </m:r>
                  </m:oMath>
                </a14:m>
                <a:endParaRPr lang="en-US" sz="900" kern="1200">
                  <a:solidFill>
                    <a:schemeClr val="tx1">
                      <a:lumMod val="95000"/>
                      <a:lumOff val="5000"/>
                    </a:schemeClr>
                  </a:solidFill>
                  <a:effectLst/>
                  <a:latin typeface="+mn-lt"/>
                  <a:ea typeface="+mn-ea"/>
                  <a:cs typeface="+mn-cs"/>
                </a:endParaRPr>
              </a:p>
              <a:p>
                <a:pPr defTabSz="457200">
                  <a:lnSpc>
                    <a:spcPct val="90000"/>
                  </a:lnSpc>
                  <a:spcBef>
                    <a:spcPts val="1000"/>
                  </a:spcBef>
                  <a:buClr>
                    <a:schemeClr val="accent1"/>
                  </a:buClr>
                  <a:buFont typeface="Wingdings 3" charset="2"/>
                  <a:buChar char=""/>
                </a:pPr>
                <a:r>
                  <a:rPr lang="en-US" sz="900" kern="1200">
                    <a:solidFill>
                      <a:schemeClr val="tx1">
                        <a:lumMod val="95000"/>
                        <a:lumOff val="5000"/>
                      </a:schemeClr>
                    </a:solidFill>
                    <a:effectLst/>
                    <a:latin typeface="+mn-lt"/>
                    <a:ea typeface="+mn-ea"/>
                    <a:cs typeface="+mn-cs"/>
                  </a:rPr>
                  <a:t>The average value got inserted into the equation of the line as for “y”:</a:t>
                </a:r>
              </a:p>
              <a:p>
                <a:pPr defTabSz="457200">
                  <a:lnSpc>
                    <a:spcPct val="90000"/>
                  </a:lnSpc>
                  <a:spcBef>
                    <a:spcPts val="1000"/>
                  </a:spcBef>
                  <a:buClr>
                    <a:schemeClr val="accent1"/>
                  </a:buClr>
                  <a:buFont typeface="Wingdings 3" charset="2"/>
                  <a:buChar char=""/>
                </a:pPr>
                <a14:m>
                  <m:oMath xmlns:m="http://schemas.openxmlformats.org/officeDocument/2006/math">
                    <m:r>
                      <a:rPr lang="en-US" sz="900" i="1" kern="1200">
                        <a:solidFill>
                          <a:schemeClr val="tx1">
                            <a:lumMod val="95000"/>
                            <a:lumOff val="5000"/>
                          </a:schemeClr>
                        </a:solidFill>
                        <a:effectLst/>
                        <a:latin typeface="Cambria Math" panose="02040503050406030204" pitchFamily="18" charset="0"/>
                        <a:ea typeface="+mn-ea"/>
                        <a:cs typeface="+mn-cs"/>
                      </a:rPr>
                      <m:t>0.3655=0.0039</m:t>
                    </m:r>
                    <m:r>
                      <a:rPr lang="en-US" sz="900" i="1" kern="1200">
                        <a:solidFill>
                          <a:schemeClr val="tx1">
                            <a:lumMod val="95000"/>
                            <a:lumOff val="5000"/>
                          </a:schemeClr>
                        </a:solidFill>
                        <a:effectLst/>
                        <a:latin typeface="Cambria Math" panose="02040503050406030204" pitchFamily="18" charset="0"/>
                        <a:ea typeface="+mn-ea"/>
                        <a:cs typeface="+mn-cs"/>
                      </a:rPr>
                      <m:t>𝑥</m:t>
                    </m:r>
                    <m:r>
                      <a:rPr lang="en-US" sz="900" i="1" kern="1200">
                        <a:solidFill>
                          <a:schemeClr val="tx1">
                            <a:lumMod val="95000"/>
                            <a:lumOff val="5000"/>
                          </a:schemeClr>
                        </a:solidFill>
                        <a:effectLst/>
                        <a:latin typeface="Cambria Math" panose="02040503050406030204" pitchFamily="18" charset="0"/>
                        <a:ea typeface="+mn-ea"/>
                        <a:cs typeface="+mn-cs"/>
                      </a:rPr>
                      <m:t>+0.0204</m:t>
                    </m:r>
                  </m:oMath>
                </a14:m>
                <a:endParaRPr lang="en-US" sz="900" kern="1200">
                  <a:solidFill>
                    <a:schemeClr val="tx1">
                      <a:lumMod val="95000"/>
                      <a:lumOff val="5000"/>
                    </a:schemeClr>
                  </a:solidFill>
                  <a:effectLst/>
                  <a:latin typeface="+mn-lt"/>
                  <a:ea typeface="+mn-ea"/>
                  <a:cs typeface="+mn-cs"/>
                </a:endParaRPr>
              </a:p>
              <a:p>
                <a:pPr defTabSz="457200">
                  <a:lnSpc>
                    <a:spcPct val="90000"/>
                  </a:lnSpc>
                  <a:spcBef>
                    <a:spcPts val="1000"/>
                  </a:spcBef>
                  <a:buClr>
                    <a:schemeClr val="accent1"/>
                  </a:buClr>
                  <a:buFont typeface="Wingdings 3" charset="2"/>
                  <a:buChar char=""/>
                </a:pPr>
                <a14:m>
                  <m:oMath xmlns:m="http://schemas.openxmlformats.org/officeDocument/2006/math">
                    <m:r>
                      <a:rPr lang="en-US" sz="900" i="1" kern="1200">
                        <a:solidFill>
                          <a:schemeClr val="tx1">
                            <a:lumMod val="95000"/>
                            <a:lumOff val="5000"/>
                          </a:schemeClr>
                        </a:solidFill>
                        <a:effectLst/>
                        <a:latin typeface="Cambria Math" panose="02040503050406030204" pitchFamily="18" charset="0"/>
                        <a:ea typeface="+mn-ea"/>
                        <a:cs typeface="+mn-cs"/>
                      </a:rPr>
                      <m:t>0.3655−0.0204=0.0039</m:t>
                    </m:r>
                    <m:r>
                      <a:rPr lang="en-US" sz="900" i="1" kern="1200">
                        <a:solidFill>
                          <a:schemeClr val="tx1">
                            <a:lumMod val="95000"/>
                            <a:lumOff val="5000"/>
                          </a:schemeClr>
                        </a:solidFill>
                        <a:effectLst/>
                        <a:latin typeface="Cambria Math" panose="02040503050406030204" pitchFamily="18" charset="0"/>
                        <a:ea typeface="+mn-ea"/>
                        <a:cs typeface="+mn-cs"/>
                      </a:rPr>
                      <m:t>𝑥</m:t>
                    </m:r>
                  </m:oMath>
                </a14:m>
                <a:endParaRPr lang="en-US" sz="900" kern="1200">
                  <a:solidFill>
                    <a:schemeClr val="tx1">
                      <a:lumMod val="95000"/>
                      <a:lumOff val="5000"/>
                    </a:schemeClr>
                  </a:solidFill>
                  <a:effectLst/>
                  <a:latin typeface="+mn-lt"/>
                  <a:ea typeface="+mn-ea"/>
                  <a:cs typeface="+mn-cs"/>
                </a:endParaRPr>
              </a:p>
              <a:p>
                <a:pPr defTabSz="457200">
                  <a:lnSpc>
                    <a:spcPct val="90000"/>
                  </a:lnSpc>
                  <a:spcBef>
                    <a:spcPts val="1000"/>
                  </a:spcBef>
                  <a:buClr>
                    <a:schemeClr val="accent1"/>
                  </a:buClr>
                  <a:buFont typeface="Wingdings 3" charset="2"/>
                  <a:buChar char=""/>
                </a:pPr>
                <a14:m>
                  <m:oMath xmlns:m="http://schemas.openxmlformats.org/officeDocument/2006/math">
                    <m:r>
                      <a:rPr lang="en-US" sz="900" i="1" kern="1200">
                        <a:solidFill>
                          <a:schemeClr val="tx1">
                            <a:lumMod val="95000"/>
                            <a:lumOff val="5000"/>
                          </a:schemeClr>
                        </a:solidFill>
                        <a:effectLst/>
                        <a:latin typeface="Cambria Math" panose="02040503050406030204" pitchFamily="18" charset="0"/>
                        <a:ea typeface="+mn-ea"/>
                        <a:cs typeface="+mn-cs"/>
                      </a:rPr>
                      <m:t>0.3451=0.0039</m:t>
                    </m:r>
                    <m:r>
                      <a:rPr lang="en-US" sz="900" i="1" kern="1200">
                        <a:solidFill>
                          <a:schemeClr val="tx1">
                            <a:lumMod val="95000"/>
                            <a:lumOff val="5000"/>
                          </a:schemeClr>
                        </a:solidFill>
                        <a:effectLst/>
                        <a:latin typeface="Cambria Math" panose="02040503050406030204" pitchFamily="18" charset="0"/>
                        <a:ea typeface="+mn-ea"/>
                        <a:cs typeface="+mn-cs"/>
                      </a:rPr>
                      <m:t>𝑥</m:t>
                    </m:r>
                  </m:oMath>
                </a14:m>
                <a:endParaRPr lang="en-US" sz="900" kern="1200">
                  <a:solidFill>
                    <a:schemeClr val="tx1">
                      <a:lumMod val="95000"/>
                      <a:lumOff val="5000"/>
                    </a:schemeClr>
                  </a:solidFill>
                  <a:effectLst/>
                  <a:latin typeface="+mn-lt"/>
                  <a:ea typeface="+mn-ea"/>
                  <a:cs typeface="+mn-cs"/>
                </a:endParaRPr>
              </a:p>
              <a:p>
                <a:pPr defTabSz="457200">
                  <a:lnSpc>
                    <a:spcPct val="90000"/>
                  </a:lnSpc>
                  <a:spcBef>
                    <a:spcPts val="1000"/>
                  </a:spcBef>
                  <a:buClr>
                    <a:schemeClr val="accent1"/>
                  </a:buClr>
                  <a:buFont typeface="Wingdings 3" charset="2"/>
                  <a:buChar char=""/>
                </a:pPr>
                <a14:m>
                  <m:oMath xmlns:m="http://schemas.openxmlformats.org/officeDocument/2006/math">
                    <m:r>
                      <a:rPr lang="en-US" sz="900" i="1" kern="1200">
                        <a:solidFill>
                          <a:schemeClr val="tx1">
                            <a:lumMod val="95000"/>
                            <a:lumOff val="5000"/>
                          </a:schemeClr>
                        </a:solidFill>
                        <a:effectLst/>
                        <a:latin typeface="Cambria Math" panose="02040503050406030204" pitchFamily="18" charset="0"/>
                        <a:ea typeface="+mn-ea"/>
                        <a:cs typeface="+mn-cs"/>
                      </a:rPr>
                      <m:t>𝑥</m:t>
                    </m:r>
                    <m:r>
                      <a:rPr lang="en-US" sz="900" i="1" kern="1200">
                        <a:solidFill>
                          <a:schemeClr val="tx1">
                            <a:lumMod val="95000"/>
                            <a:lumOff val="5000"/>
                          </a:schemeClr>
                        </a:solidFill>
                        <a:effectLst/>
                        <a:latin typeface="Cambria Math" panose="02040503050406030204" pitchFamily="18" charset="0"/>
                        <a:ea typeface="+mn-ea"/>
                        <a:cs typeface="+mn-cs"/>
                      </a:rPr>
                      <m:t>=88.49%</m:t>
                    </m:r>
                  </m:oMath>
                </a14:m>
                <a:r>
                  <a:rPr lang="en-US" sz="900" kern="1200">
                    <a:solidFill>
                      <a:schemeClr val="tx1">
                        <a:lumMod val="95000"/>
                        <a:lumOff val="5000"/>
                      </a:schemeClr>
                    </a:solidFill>
                    <a:effectLst/>
                    <a:latin typeface="+mn-lt"/>
                    <a:ea typeface="+mn-ea"/>
                    <a:cs typeface="+mn-cs"/>
                  </a:rPr>
                  <a:t> of desired sucrose concentration for amber maple syrup</a:t>
                </a:r>
                <a:endParaRPr lang="en-US" sz="900" kern="1200">
                  <a:solidFill>
                    <a:schemeClr val="tx1">
                      <a:lumMod val="95000"/>
                      <a:lumOff val="5000"/>
                    </a:schemeClr>
                  </a:solidFill>
                  <a:latin typeface="+mn-lt"/>
                  <a:ea typeface="+mn-ea"/>
                  <a:cs typeface="+mn-cs"/>
                </a:endParaRPr>
              </a:p>
            </p:txBody>
          </p:sp>
        </mc:Choice>
        <mc:Fallback>
          <p:sp>
            <p:nvSpPr>
              <p:cNvPr id="3" name="TextBox 2">
                <a:extLst>
                  <a:ext uri="{FF2B5EF4-FFF2-40B4-BE49-F238E27FC236}">
                    <a16:creationId xmlns:a16="http://schemas.microsoft.com/office/drawing/2014/main" id="{C78A97E0-C25D-B9AA-ECED-4394AE7FD5BD}"/>
                  </a:ext>
                </a:extLst>
              </p:cNvPr>
              <p:cNvSpPr txBox="1">
                <a:spLocks noRot="1" noChangeAspect="1" noMove="1" noResize="1" noEditPoints="1" noAdjustHandles="1" noChangeArrowheads="1" noChangeShapeType="1" noTextEdit="1"/>
              </p:cNvSpPr>
              <p:nvPr/>
            </p:nvSpPr>
            <p:spPr>
              <a:xfrm>
                <a:off x="5895577" y="1513251"/>
                <a:ext cx="2812654" cy="2893362"/>
              </a:xfrm>
              <a:prstGeom prst="rect">
                <a:avLst/>
              </a:prstGeom>
              <a:blipFill>
                <a:blip r:embed="rId4"/>
                <a:stretch>
                  <a:fillRect t="-421" b="-842"/>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6A522D94-DEAA-D84B-6FA2-EF6F4504D456}"/>
              </a:ext>
            </a:extLst>
          </p:cNvPr>
          <p:cNvSpPr txBox="1"/>
          <p:nvPr/>
        </p:nvSpPr>
        <p:spPr>
          <a:xfrm>
            <a:off x="998924" y="372500"/>
            <a:ext cx="6078071" cy="584775"/>
          </a:xfrm>
          <a:prstGeom prst="rect">
            <a:avLst/>
          </a:prstGeom>
          <a:noFill/>
        </p:spPr>
        <p:txBody>
          <a:bodyPr wrap="square" lIns="91440" tIns="45720" rIns="91440" bIns="45720" rtlCol="0" anchor="t">
            <a:spAutoFit/>
          </a:bodyPr>
          <a:lstStyle/>
          <a:p>
            <a:pPr>
              <a:spcAft>
                <a:spcPts val="600"/>
              </a:spcAft>
            </a:pPr>
            <a:r>
              <a:rPr lang="en-US" sz="3200" dirty="0"/>
              <a:t>Calculations (sample)</a:t>
            </a:r>
            <a:endParaRPr lang="en-CA" sz="3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0" name="Rectangle 39">
            <a:extLst>
              <a:ext uri="{FF2B5EF4-FFF2-40B4-BE49-F238E27FC236}">
                <a16:creationId xmlns:a16="http://schemas.microsoft.com/office/drawing/2014/main" id="{66AFD431-09B7-42CA-BF39-9FE5DBE53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solidFill>
            <a:schemeClr val="tx2"/>
          </a:solidFill>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9711C96E-3D2D-48C8-AAB9-C1CB02D1D5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5139935"/>
            <a:chOff x="2487613" y="285750"/>
            <a:chExt cx="2428876" cy="5654676"/>
          </a:xfrm>
          <a:solidFill>
            <a:schemeClr val="tx2">
              <a:lumMod val="90000"/>
            </a:schemeClr>
          </a:solidFill>
        </p:grpSpPr>
        <p:sp>
          <p:nvSpPr>
            <p:cNvPr id="43" name="Freeform 11">
              <a:extLst>
                <a:ext uri="{FF2B5EF4-FFF2-40B4-BE49-F238E27FC236}">
                  <a16:creationId xmlns:a16="http://schemas.microsoft.com/office/drawing/2014/main" id="{0D18AF42-7CD5-4754-91D4-1BE53B5D14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44" name="Freeform 12">
              <a:extLst>
                <a:ext uri="{FF2B5EF4-FFF2-40B4-BE49-F238E27FC236}">
                  <a16:creationId xmlns:a16="http://schemas.microsoft.com/office/drawing/2014/main" id="{A28C8F1A-9407-4D67-8250-D8923BC6D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45" name="Freeform 13">
              <a:extLst>
                <a:ext uri="{FF2B5EF4-FFF2-40B4-BE49-F238E27FC236}">
                  <a16:creationId xmlns:a16="http://schemas.microsoft.com/office/drawing/2014/main" id="{5CE0A2B0-F7F1-442C-A287-CD6F729E28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46" name="Freeform 14">
              <a:extLst>
                <a:ext uri="{FF2B5EF4-FFF2-40B4-BE49-F238E27FC236}">
                  <a16:creationId xmlns:a16="http://schemas.microsoft.com/office/drawing/2014/main" id="{9E69CFA3-AE12-4EAF-A3A1-564BEEFEF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47" name="Freeform 15">
              <a:extLst>
                <a:ext uri="{FF2B5EF4-FFF2-40B4-BE49-F238E27FC236}">
                  <a16:creationId xmlns:a16="http://schemas.microsoft.com/office/drawing/2014/main" id="{ECB64037-2AE8-4CA9-AD8E-7ACC8618F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48" name="Freeform 16">
              <a:extLst>
                <a:ext uri="{FF2B5EF4-FFF2-40B4-BE49-F238E27FC236}">
                  <a16:creationId xmlns:a16="http://schemas.microsoft.com/office/drawing/2014/main" id="{8D319B10-EE8E-453F-A137-D7EEFA2089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9" name="Freeform 17">
              <a:extLst>
                <a:ext uri="{FF2B5EF4-FFF2-40B4-BE49-F238E27FC236}">
                  <a16:creationId xmlns:a16="http://schemas.microsoft.com/office/drawing/2014/main" id="{3283F486-509C-4A42-8EED-794A991D2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50" name="Freeform 18">
              <a:extLst>
                <a:ext uri="{FF2B5EF4-FFF2-40B4-BE49-F238E27FC236}">
                  <a16:creationId xmlns:a16="http://schemas.microsoft.com/office/drawing/2014/main" id="{EBBFBB12-E756-4386-9C17-CA5743838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51" name="Freeform 19">
              <a:extLst>
                <a:ext uri="{FF2B5EF4-FFF2-40B4-BE49-F238E27FC236}">
                  <a16:creationId xmlns:a16="http://schemas.microsoft.com/office/drawing/2014/main" id="{7ADD0E7E-F4A6-4B3F-8A2F-BCBFAFBA23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52" name="Freeform 20">
              <a:extLst>
                <a:ext uri="{FF2B5EF4-FFF2-40B4-BE49-F238E27FC236}">
                  <a16:creationId xmlns:a16="http://schemas.microsoft.com/office/drawing/2014/main" id="{C19FCFB7-5E71-4197-8EC7-2ACB6DB028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53" name="Freeform 21">
              <a:extLst>
                <a:ext uri="{FF2B5EF4-FFF2-40B4-BE49-F238E27FC236}">
                  <a16:creationId xmlns:a16="http://schemas.microsoft.com/office/drawing/2014/main" id="{EAA533FE-4903-48DD-A921-421A9C44AF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54" name="Freeform 22">
              <a:extLst>
                <a:ext uri="{FF2B5EF4-FFF2-40B4-BE49-F238E27FC236}">
                  <a16:creationId xmlns:a16="http://schemas.microsoft.com/office/drawing/2014/main" id="{54CC5D8E-0D6C-4021-B84E-5D6182C0E1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56" name="Freeform 6">
            <a:extLst>
              <a:ext uri="{FF2B5EF4-FFF2-40B4-BE49-F238E27FC236}">
                <a16:creationId xmlns:a16="http://schemas.microsoft.com/office/drawing/2014/main" id="{E7D63BAB-D0DB-4F66-92F9-4D2E0A2E5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82601"/>
            <a:ext cx="5670183" cy="417829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60466BD2-556D-4EE1-6FDF-8D249D2E4D37}"/>
                  </a:ext>
                </a:extLst>
              </p:cNvPr>
              <p:cNvSpPr>
                <a:spLocks noGrp="1"/>
              </p:cNvSpPr>
              <p:nvPr>
                <p:ph type="body" idx="1"/>
              </p:nvPr>
            </p:nvSpPr>
            <p:spPr>
              <a:xfrm>
                <a:off x="477982" y="965200"/>
                <a:ext cx="3969327" cy="3213101"/>
              </a:xfrm>
            </p:spPr>
            <p:txBody>
              <a:bodyPr vert="horz" lIns="91440" tIns="45720" rIns="91440" bIns="45720" rtlCol="0" anchor="ctr">
                <a:normAutofit/>
              </a:bodyPr>
              <a:lstStyle/>
              <a:p>
                <a:pPr>
                  <a:lnSpc>
                    <a:spcPct val="90000"/>
                  </a:lnSpc>
                  <a:spcBef>
                    <a:spcPts val="1000"/>
                  </a:spcBef>
                  <a:buFont typeface="Wingdings 3" charset="2"/>
                  <a:buChar char=""/>
                </a:pPr>
                <a:r>
                  <a:rPr lang="en-US">
                    <a:solidFill>
                      <a:srgbClr val="FFFFFF"/>
                    </a:solidFill>
                    <a:effectLst/>
                  </a:rPr>
                  <a:t>To calculate the desired sucrose concentration (%v/w) for the standards were as follows:</a:t>
                </a:r>
              </a:p>
              <a:p>
                <a:pPr marL="114300" indent="0">
                  <a:lnSpc>
                    <a:spcPct val="90000"/>
                  </a:lnSpc>
                  <a:spcBef>
                    <a:spcPts val="1000"/>
                  </a:spcBef>
                  <a:buFont typeface="Wingdings 3" charset="2"/>
                  <a:buChar char=""/>
                </a:pPr>
                <a:r>
                  <a:rPr lang="en-US">
                    <a:solidFill>
                      <a:srgbClr val="FFFFFF"/>
                    </a:solidFill>
                    <a:effectLst/>
                  </a:rPr>
                  <a:t>For the Standard #1 at a concentration of 40%:</a:t>
                </a:r>
              </a:p>
              <a:p>
                <a:pPr marL="114300" indent="0">
                  <a:lnSpc>
                    <a:spcPct val="90000"/>
                  </a:lnSpc>
                  <a:spcBef>
                    <a:spcPts val="1000"/>
                  </a:spcBef>
                  <a:buFont typeface="Wingdings 3" charset="2"/>
                  <a:buChar char=""/>
                </a:pPr>
                <a14:m>
                  <m:oMath xmlns:m="http://schemas.openxmlformats.org/officeDocument/2006/math">
                    <m:d>
                      <m:dPr>
                        <m:ctrlPr>
                          <a:rPr lang="en-US" i="1">
                            <a:solidFill>
                              <a:srgbClr val="FFFFFF"/>
                            </a:solidFill>
                            <a:effectLst/>
                            <a:latin typeface="Cambria Math" panose="02040503050406030204" pitchFamily="18" charset="0"/>
                          </a:rPr>
                        </m:ctrlPr>
                      </m:dPr>
                      <m:e>
                        <m:r>
                          <a:rPr lang="en-US" i="1">
                            <a:solidFill>
                              <a:srgbClr val="FFFFFF"/>
                            </a:solidFill>
                            <a:effectLst/>
                            <a:latin typeface="Cambria Math" panose="02040503050406030204" pitchFamily="18" charset="0"/>
                          </a:rPr>
                          <m:t>%</m:t>
                        </m:r>
                        <m:f>
                          <m:fPr>
                            <m:ctrlPr>
                              <a:rPr lang="en-US" i="1">
                                <a:solidFill>
                                  <a:srgbClr val="FFFFFF"/>
                                </a:solidFill>
                                <a:effectLst/>
                                <a:latin typeface="Cambria Math" panose="02040503050406030204" pitchFamily="18" charset="0"/>
                              </a:rPr>
                            </m:ctrlPr>
                          </m:fPr>
                          <m:num>
                            <m:r>
                              <a:rPr lang="en-US" i="1">
                                <a:solidFill>
                                  <a:srgbClr val="FFFFFF"/>
                                </a:solidFill>
                                <a:effectLst/>
                                <a:latin typeface="Cambria Math" panose="02040503050406030204" pitchFamily="18" charset="0"/>
                              </a:rPr>
                              <m:t>𝑤</m:t>
                            </m:r>
                          </m:num>
                          <m:den>
                            <m:r>
                              <a:rPr lang="en-US" i="1">
                                <a:solidFill>
                                  <a:srgbClr val="FFFFFF"/>
                                </a:solidFill>
                                <a:effectLst/>
                                <a:latin typeface="Cambria Math" panose="02040503050406030204" pitchFamily="18" charset="0"/>
                              </a:rPr>
                              <m:t>𝑣</m:t>
                            </m:r>
                          </m:den>
                        </m:f>
                      </m:e>
                    </m:d>
                    <m:r>
                      <a:rPr lang="en-US" i="1">
                        <a:solidFill>
                          <a:srgbClr val="FFFFFF"/>
                        </a:solidFill>
                        <a:effectLst/>
                        <a:latin typeface="Cambria Math" panose="02040503050406030204" pitchFamily="18" charset="0"/>
                      </a:rPr>
                      <m:t>=</m:t>
                    </m:r>
                    <m:f>
                      <m:fPr>
                        <m:ctrlPr>
                          <a:rPr lang="en-US" i="1">
                            <a:solidFill>
                              <a:srgbClr val="FFFFFF"/>
                            </a:solidFill>
                            <a:effectLst/>
                            <a:latin typeface="Cambria Math" panose="02040503050406030204" pitchFamily="18" charset="0"/>
                          </a:rPr>
                        </m:ctrlPr>
                      </m:fPr>
                      <m:num>
                        <m:r>
                          <a:rPr lang="en-US" i="1">
                            <a:solidFill>
                              <a:srgbClr val="FFFFFF"/>
                            </a:solidFill>
                            <a:effectLst/>
                            <a:latin typeface="Cambria Math" panose="02040503050406030204" pitchFamily="18" charset="0"/>
                          </a:rPr>
                          <m:t>𝑚𝑎𝑠𝑠</m:t>
                        </m:r>
                        <m:r>
                          <a:rPr lang="en-US" i="1">
                            <a:solidFill>
                              <a:srgbClr val="FFFFFF"/>
                            </a:solidFill>
                            <a:effectLst/>
                            <a:latin typeface="Cambria Math" panose="02040503050406030204" pitchFamily="18" charset="0"/>
                          </a:rPr>
                          <m:t> </m:t>
                        </m:r>
                        <m:r>
                          <a:rPr lang="en-US" i="1">
                            <a:solidFill>
                              <a:srgbClr val="FFFFFF"/>
                            </a:solidFill>
                            <a:effectLst/>
                            <a:latin typeface="Cambria Math" panose="02040503050406030204" pitchFamily="18" charset="0"/>
                          </a:rPr>
                          <m:t>𝑜𝑓</m:t>
                        </m:r>
                        <m:r>
                          <a:rPr lang="en-US" i="1">
                            <a:solidFill>
                              <a:srgbClr val="FFFFFF"/>
                            </a:solidFill>
                            <a:effectLst/>
                            <a:latin typeface="Cambria Math" panose="02040503050406030204" pitchFamily="18" charset="0"/>
                          </a:rPr>
                          <m:t> </m:t>
                        </m:r>
                        <m:r>
                          <a:rPr lang="en-US" i="1">
                            <a:solidFill>
                              <a:srgbClr val="FFFFFF"/>
                            </a:solidFill>
                            <a:effectLst/>
                            <a:latin typeface="Cambria Math" panose="02040503050406030204" pitchFamily="18" charset="0"/>
                          </a:rPr>
                          <m:t>𝑝𝑢𝑟𝑒</m:t>
                        </m:r>
                        <m:r>
                          <a:rPr lang="en-US" i="1">
                            <a:solidFill>
                              <a:srgbClr val="FFFFFF"/>
                            </a:solidFill>
                            <a:effectLst/>
                            <a:latin typeface="Cambria Math" panose="02040503050406030204" pitchFamily="18" charset="0"/>
                          </a:rPr>
                          <m:t> </m:t>
                        </m:r>
                        <m:r>
                          <a:rPr lang="en-US" i="1">
                            <a:solidFill>
                              <a:srgbClr val="FFFFFF"/>
                            </a:solidFill>
                            <a:effectLst/>
                            <a:latin typeface="Cambria Math" panose="02040503050406030204" pitchFamily="18" charset="0"/>
                          </a:rPr>
                          <m:t>𝑠𝑢𝑐𝑟𝑜𝑠𝑒</m:t>
                        </m:r>
                        <m:r>
                          <a:rPr lang="en-US" i="1">
                            <a:solidFill>
                              <a:srgbClr val="FFFFFF"/>
                            </a:solidFill>
                            <a:effectLst/>
                            <a:latin typeface="Cambria Math" panose="02040503050406030204" pitchFamily="18" charset="0"/>
                          </a:rPr>
                          <m:t> </m:t>
                        </m:r>
                        <m:d>
                          <m:dPr>
                            <m:ctrlPr>
                              <a:rPr lang="en-US" i="1">
                                <a:solidFill>
                                  <a:srgbClr val="FFFFFF"/>
                                </a:solidFill>
                                <a:effectLst/>
                                <a:latin typeface="Cambria Math" panose="02040503050406030204" pitchFamily="18" charset="0"/>
                              </a:rPr>
                            </m:ctrlPr>
                          </m:dPr>
                          <m:e>
                            <m:r>
                              <a:rPr lang="en-US" i="1">
                                <a:solidFill>
                                  <a:srgbClr val="FFFFFF"/>
                                </a:solidFill>
                                <a:effectLst/>
                                <a:latin typeface="Cambria Math" panose="02040503050406030204" pitchFamily="18" charset="0"/>
                              </a:rPr>
                              <m:t>𝑔</m:t>
                            </m:r>
                          </m:e>
                        </m:d>
                      </m:num>
                      <m:den>
                        <m:r>
                          <a:rPr lang="en-US" i="1">
                            <a:solidFill>
                              <a:srgbClr val="FFFFFF"/>
                            </a:solidFill>
                            <a:effectLst/>
                            <a:latin typeface="Cambria Math" panose="02040503050406030204" pitchFamily="18" charset="0"/>
                          </a:rPr>
                          <m:t>𝑉𝑜𝑙𝑢𝑚𝑒</m:t>
                        </m:r>
                        <m:r>
                          <a:rPr lang="en-US" i="1">
                            <a:solidFill>
                              <a:srgbClr val="FFFFFF"/>
                            </a:solidFill>
                            <a:effectLst/>
                            <a:latin typeface="Cambria Math" panose="02040503050406030204" pitchFamily="18" charset="0"/>
                          </a:rPr>
                          <m:t> </m:t>
                        </m:r>
                        <m:r>
                          <a:rPr lang="en-US" i="1">
                            <a:solidFill>
                              <a:srgbClr val="FFFFFF"/>
                            </a:solidFill>
                            <a:effectLst/>
                            <a:latin typeface="Cambria Math" panose="02040503050406030204" pitchFamily="18" charset="0"/>
                          </a:rPr>
                          <m:t>𝑜𝑓</m:t>
                        </m:r>
                        <m:r>
                          <a:rPr lang="en-US" i="1">
                            <a:solidFill>
                              <a:srgbClr val="FFFFFF"/>
                            </a:solidFill>
                            <a:effectLst/>
                            <a:latin typeface="Cambria Math" panose="02040503050406030204" pitchFamily="18" charset="0"/>
                          </a:rPr>
                          <m:t> 18 </m:t>
                        </m:r>
                        <m:r>
                          <a:rPr lang="en-US" i="1">
                            <a:solidFill>
                              <a:srgbClr val="FFFFFF"/>
                            </a:solidFill>
                            <a:effectLst/>
                            <a:latin typeface="Cambria Math" panose="02040503050406030204" pitchFamily="18" charset="0"/>
                          </a:rPr>
                          <m:t>𝑀𝑜h𝑚</m:t>
                        </m:r>
                        <m:r>
                          <a:rPr lang="en-US" i="1">
                            <a:solidFill>
                              <a:srgbClr val="FFFFFF"/>
                            </a:solidFill>
                            <a:effectLst/>
                            <a:latin typeface="Cambria Math" panose="02040503050406030204" pitchFamily="18" charset="0"/>
                          </a:rPr>
                          <m:t> </m:t>
                        </m:r>
                        <m:r>
                          <a:rPr lang="en-US" i="1">
                            <a:solidFill>
                              <a:srgbClr val="FFFFFF"/>
                            </a:solidFill>
                            <a:effectLst/>
                            <a:latin typeface="Cambria Math" panose="02040503050406030204" pitchFamily="18" charset="0"/>
                          </a:rPr>
                          <m:t>𝑤𝑎𝑡𝑒𝑟</m:t>
                        </m:r>
                        <m:r>
                          <a:rPr lang="en-US" i="1">
                            <a:solidFill>
                              <a:srgbClr val="FFFFFF"/>
                            </a:solidFill>
                            <a:effectLst/>
                            <a:latin typeface="Cambria Math" panose="02040503050406030204" pitchFamily="18" charset="0"/>
                          </a:rPr>
                          <m:t> </m:t>
                        </m:r>
                        <m:d>
                          <m:dPr>
                            <m:ctrlPr>
                              <a:rPr lang="en-US" i="1">
                                <a:solidFill>
                                  <a:srgbClr val="FFFFFF"/>
                                </a:solidFill>
                                <a:effectLst/>
                                <a:latin typeface="Cambria Math" panose="02040503050406030204" pitchFamily="18" charset="0"/>
                              </a:rPr>
                            </m:ctrlPr>
                          </m:dPr>
                          <m:e>
                            <m:r>
                              <a:rPr lang="en-US" i="1">
                                <a:solidFill>
                                  <a:srgbClr val="FFFFFF"/>
                                </a:solidFill>
                                <a:effectLst/>
                                <a:latin typeface="Cambria Math" panose="02040503050406030204" pitchFamily="18" charset="0"/>
                              </a:rPr>
                              <m:t>𝑚𝐿</m:t>
                            </m:r>
                          </m:e>
                        </m:d>
                      </m:den>
                    </m:f>
                    <m:r>
                      <a:rPr lang="en-US" i="1">
                        <a:solidFill>
                          <a:srgbClr val="FFFFFF"/>
                        </a:solidFill>
                        <a:effectLst/>
                        <a:latin typeface="Cambria Math" panose="02040503050406030204" pitchFamily="18" charset="0"/>
                      </a:rPr>
                      <m:t>=</m:t>
                    </m:r>
                    <m:f>
                      <m:fPr>
                        <m:ctrlPr>
                          <a:rPr lang="en-US" i="1">
                            <a:solidFill>
                              <a:srgbClr val="FFFFFF"/>
                            </a:solidFill>
                            <a:effectLst/>
                            <a:latin typeface="Cambria Math" panose="02040503050406030204" pitchFamily="18" charset="0"/>
                          </a:rPr>
                        </m:ctrlPr>
                      </m:fPr>
                      <m:num>
                        <m:r>
                          <a:rPr lang="en-US" i="1">
                            <a:solidFill>
                              <a:srgbClr val="FFFFFF"/>
                            </a:solidFill>
                            <a:effectLst/>
                            <a:latin typeface="Cambria Math" panose="02040503050406030204" pitchFamily="18" charset="0"/>
                          </a:rPr>
                          <m:t>2 </m:t>
                        </m:r>
                        <m:r>
                          <a:rPr lang="en-US" i="1">
                            <a:solidFill>
                              <a:srgbClr val="FFFFFF"/>
                            </a:solidFill>
                            <a:effectLst/>
                            <a:latin typeface="Cambria Math" panose="02040503050406030204" pitchFamily="18" charset="0"/>
                          </a:rPr>
                          <m:t>𝑔𝑟</m:t>
                        </m:r>
                      </m:num>
                      <m:den>
                        <m:r>
                          <a:rPr lang="en-US" i="1">
                            <a:solidFill>
                              <a:srgbClr val="FFFFFF"/>
                            </a:solidFill>
                            <a:effectLst/>
                            <a:latin typeface="Cambria Math" panose="02040503050406030204" pitchFamily="18" charset="0"/>
                          </a:rPr>
                          <m:t>5 </m:t>
                        </m:r>
                        <m:r>
                          <a:rPr lang="en-US" i="1">
                            <a:solidFill>
                              <a:srgbClr val="FFFFFF"/>
                            </a:solidFill>
                            <a:effectLst/>
                            <a:latin typeface="Cambria Math" panose="02040503050406030204" pitchFamily="18" charset="0"/>
                          </a:rPr>
                          <m:t>𝑚𝐿</m:t>
                        </m:r>
                      </m:den>
                    </m:f>
                    <m:r>
                      <a:rPr lang="en-US" i="1">
                        <a:solidFill>
                          <a:srgbClr val="FFFFFF"/>
                        </a:solidFill>
                        <a:effectLst/>
                        <a:latin typeface="Cambria Math" panose="02040503050406030204" pitchFamily="18" charset="0"/>
                      </a:rPr>
                      <m:t>𝑥</m:t>
                    </m:r>
                    <m:r>
                      <a:rPr lang="en-US" i="1">
                        <a:solidFill>
                          <a:srgbClr val="FFFFFF"/>
                        </a:solidFill>
                        <a:effectLst/>
                        <a:latin typeface="Cambria Math" panose="02040503050406030204" pitchFamily="18" charset="0"/>
                      </a:rPr>
                      <m:t> 100%=40%</m:t>
                    </m:r>
                  </m:oMath>
                </a14:m>
                <a:endParaRPr lang="en-US">
                  <a:solidFill>
                    <a:srgbClr val="FFFFFF"/>
                  </a:solidFill>
                  <a:effectLst/>
                </a:endParaRPr>
              </a:p>
              <a:p>
                <a:pPr>
                  <a:lnSpc>
                    <a:spcPct val="90000"/>
                  </a:lnSpc>
                  <a:spcBef>
                    <a:spcPts val="1000"/>
                  </a:spcBef>
                  <a:buFont typeface="Wingdings 3" charset="2"/>
                  <a:buChar char=""/>
                </a:pPr>
                <a:endParaRPr lang="en-US">
                  <a:solidFill>
                    <a:srgbClr val="FFFFFF"/>
                  </a:solidFill>
                </a:endParaRPr>
              </a:p>
            </p:txBody>
          </p:sp>
        </mc:Choice>
        <mc:Fallback>
          <p:sp>
            <p:nvSpPr>
              <p:cNvPr id="3" name="Text Placeholder 2">
                <a:extLst>
                  <a:ext uri="{FF2B5EF4-FFF2-40B4-BE49-F238E27FC236}">
                    <a16:creationId xmlns:a16="http://schemas.microsoft.com/office/drawing/2014/main" id="{60466BD2-556D-4EE1-6FDF-8D249D2E4D37}"/>
                  </a:ext>
                </a:extLst>
              </p:cNvPr>
              <p:cNvSpPr>
                <a:spLocks noGrp="1" noRot="1" noChangeAspect="1" noMove="1" noResize="1" noEditPoints="1" noAdjustHandles="1" noChangeArrowheads="1" noChangeShapeType="1" noTextEdit="1"/>
              </p:cNvSpPr>
              <p:nvPr>
                <p:ph type="body" idx="1"/>
              </p:nvPr>
            </p:nvSpPr>
            <p:spPr>
              <a:xfrm>
                <a:off x="477982" y="965200"/>
                <a:ext cx="3969327" cy="3213101"/>
              </a:xfrm>
              <a:blipFill>
                <a:blip r:embed="rId2"/>
                <a:stretch>
                  <a:fillRect t="-1518" r="-2301"/>
                </a:stretch>
              </a:blipFill>
            </p:spPr>
            <p:txBody>
              <a:bodyPr/>
              <a:lstStyle/>
              <a:p>
                <a:r>
                  <a:rPr lang="en-US">
                    <a:noFill/>
                  </a:rPr>
                  <a:t> </a:t>
                </a:r>
              </a:p>
            </p:txBody>
          </p:sp>
        </mc:Fallback>
      </mc:AlternateContent>
    </p:spTree>
    <p:extLst>
      <p:ext uri="{BB962C8B-B14F-4D97-AF65-F5344CB8AC3E}">
        <p14:creationId xmlns:p14="http://schemas.microsoft.com/office/powerpoint/2010/main" val="146983492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3"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4"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7"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9"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1"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2"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3"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6" name="Group 25">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7"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8"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9"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0"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1"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2"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3"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4"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5"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6"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7"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8"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0" name="Rectangle 39">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2"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4"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6" name="Rectangle 45">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41908" y="482600"/>
            <a:ext cx="6719491" cy="4178299"/>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A358B1A-3135-DBAF-1928-B299BEFCB9EB}"/>
              </a:ext>
            </a:extLst>
          </p:cNvPr>
          <p:cNvPicPr>
            <a:picLocks noChangeAspect="1"/>
          </p:cNvPicPr>
          <p:nvPr/>
        </p:nvPicPr>
        <p:blipFill>
          <a:blip r:embed="rId2"/>
          <a:stretch>
            <a:fillRect/>
          </a:stretch>
        </p:blipFill>
        <p:spPr>
          <a:xfrm>
            <a:off x="3525124" y="726017"/>
            <a:ext cx="3555871" cy="3693583"/>
          </a:xfrm>
          <a:prstGeom prst="rect">
            <a:avLst/>
          </a:prstGeom>
        </p:spPr>
      </p:pic>
    </p:spTree>
    <p:extLst>
      <p:ext uri="{BB962C8B-B14F-4D97-AF65-F5344CB8AC3E}">
        <p14:creationId xmlns:p14="http://schemas.microsoft.com/office/powerpoint/2010/main" val="4225656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128"/>
        <p:cNvGrpSpPr/>
        <p:nvPr/>
      </p:nvGrpSpPr>
      <p:grpSpPr>
        <a:xfrm>
          <a:off x="0" y="0"/>
          <a:ext cx="0" cy="0"/>
          <a:chOff x="0" y="0"/>
          <a:chExt cx="0" cy="0"/>
        </a:xfrm>
      </p:grpSpPr>
      <p:grpSp>
        <p:nvGrpSpPr>
          <p:cNvPr id="237" name="Group 180">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82"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3"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84"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38"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86"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87"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8"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9"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0"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1"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2"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93"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9" name="Group 194">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96"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97"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98"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40"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00"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01"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02"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03"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04"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5"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06"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07"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41" name="Rectangle 208">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42"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243" name="Rectangle 212">
            <a:extLst>
              <a:ext uri="{FF2B5EF4-FFF2-40B4-BE49-F238E27FC236}">
                <a16:creationId xmlns:a16="http://schemas.microsoft.com/office/drawing/2014/main" id="{9073237B-D536-4B4C-8928-3510CB0F8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Google Shape;129;p25"/>
          <p:cNvSpPr txBox="1">
            <a:spLocks noGrp="1"/>
          </p:cNvSpPr>
          <p:nvPr>
            <p:ph type="title"/>
          </p:nvPr>
        </p:nvSpPr>
        <p:spPr>
          <a:xfrm>
            <a:off x="486918" y="483829"/>
            <a:ext cx="2737709" cy="944921"/>
          </a:xfrm>
          <a:prstGeom prst="rect">
            <a:avLst/>
          </a:prstGeom>
        </p:spPr>
        <p:txBody>
          <a:bodyPr spcFirstLastPara="1" vert="horz" lIns="91440" tIns="45720" rIns="91440" bIns="45720" rtlCol="0" anchor="t" anchorCtr="0">
            <a:normAutofit/>
          </a:bodyPr>
          <a:lstStyle/>
          <a:p>
            <a:pPr marL="0" lvl="0" indent="0">
              <a:spcAft>
                <a:spcPts val="0"/>
              </a:spcAft>
            </a:pPr>
            <a:r>
              <a:rPr lang="en-US"/>
              <a:t>Discussion</a:t>
            </a:r>
          </a:p>
        </p:txBody>
      </p:sp>
      <p:sp>
        <p:nvSpPr>
          <p:cNvPr id="244" name="Rectangle 214">
            <a:extLst>
              <a:ext uri="{FF2B5EF4-FFF2-40B4-BE49-F238E27FC236}">
                <a16:creationId xmlns:a16="http://schemas.microsoft.com/office/drawing/2014/main" id="{488B1383-B33A-45D9-AF5F-DD1522135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0" name="Google Shape;130;p25"/>
          <p:cNvSpPr txBox="1">
            <a:spLocks noGrp="1"/>
          </p:cNvSpPr>
          <p:nvPr>
            <p:ph sz="half" idx="1"/>
          </p:nvPr>
        </p:nvSpPr>
        <p:spPr>
          <a:xfrm>
            <a:off x="486918" y="1600200"/>
            <a:ext cx="2737709" cy="2819439"/>
          </a:xfrm>
          <a:prstGeom prst="rect">
            <a:avLst/>
          </a:prstGeom>
        </p:spPr>
        <p:txBody>
          <a:bodyPr spcFirstLastPara="1" vert="horz" lIns="91440" tIns="45720" rIns="91440" bIns="45720" rtlCol="0" anchor="t" anchorCtr="0">
            <a:normAutofit fontScale="92500"/>
          </a:bodyPr>
          <a:lstStyle/>
          <a:p>
            <a:pPr marL="0" indent="0">
              <a:lnSpc>
                <a:spcPct val="90000"/>
              </a:lnSpc>
            </a:pPr>
            <a:r>
              <a:rPr lang="en-US" sz="700" dirty="0"/>
              <a:t>Based on Frederick’s paper, the highlighted peaks of different concentrations of sucrose were recorded in wavenumbers. A conversion calculation was elaborated to show the wavelengths of the relevant peaks in nanometers. It was found that 3 peaks were identified in the standard sucrose solutions: 8802 nm, 9615 nm and 10050 nm. </a:t>
            </a:r>
          </a:p>
          <a:p>
            <a:pPr marL="0" indent="0">
              <a:lnSpc>
                <a:spcPct val="90000"/>
              </a:lnSpc>
            </a:pPr>
            <a:r>
              <a:rPr lang="en-US" sz="700" dirty="0"/>
              <a:t>Each of the standard’s absorbances in each wavelength were plotted against the sucrose desired concentrations. From the 3 graphs, the graph that contained the highest regression coefficient would be the one used to calculate the sucrose percentage concentration from the equation of the line. Therefore, the wavelength that got chosen was 9615 nm, with an r-squared of 0.9981.</a:t>
            </a:r>
          </a:p>
          <a:p>
            <a:pPr marL="0" indent="0">
              <a:lnSpc>
                <a:spcPct val="90000"/>
              </a:lnSpc>
            </a:pPr>
            <a:r>
              <a:rPr lang="en-US" sz="700" dirty="0"/>
              <a:t>Absorbances of the standards as well as the absorbances of all maple syrup samples at the wavelength of 9615 nm had to match so that accurate data would be provided.</a:t>
            </a:r>
          </a:p>
          <a:p>
            <a:pPr marL="0" indent="0">
              <a:lnSpc>
                <a:spcPct val="90000"/>
              </a:lnSpc>
            </a:pPr>
            <a:r>
              <a:rPr lang="en-US" sz="700" dirty="0"/>
              <a:t>It was found out that amber maple syrup had the highest amount of sucrose as 88.49%. In the label, it mentions that it has 53 grams per 60 mL of serving, compared to the others. It was also found out that the relative standard deviation percent of amber maple syrup got 0.62%.</a:t>
            </a:r>
          </a:p>
          <a:p>
            <a:pPr marL="0" indent="0">
              <a:lnSpc>
                <a:spcPct val="90000"/>
              </a:lnSpc>
            </a:pPr>
            <a:r>
              <a:rPr lang="en-US" sz="700" dirty="0"/>
              <a:t>Uncertainties were calculated to evaluate the error percentage in the data obtained for the </a:t>
            </a:r>
            <a:r>
              <a:rPr lang="en-US" sz="700" dirty="0" err="1"/>
              <a:t>canadian</a:t>
            </a:r>
            <a:r>
              <a:rPr lang="en-US" sz="700" dirty="0"/>
              <a:t> maple syrup samples.</a:t>
            </a:r>
          </a:p>
        </p:txBody>
      </p:sp>
      <p:pic>
        <p:nvPicPr>
          <p:cNvPr id="2" name="Picture 3">
            <a:extLst>
              <a:ext uri="{FF2B5EF4-FFF2-40B4-BE49-F238E27FC236}">
                <a16:creationId xmlns:a16="http://schemas.microsoft.com/office/drawing/2014/main" id="{60E073B0-F5C4-14FB-605E-745A0FA24D1A}"/>
              </a:ext>
            </a:extLst>
          </p:cNvPr>
          <p:cNvPicPr>
            <a:picLocks noChangeAspect="1"/>
          </p:cNvPicPr>
          <p:nvPr/>
        </p:nvPicPr>
        <p:blipFill>
          <a:blip r:embed="rId3"/>
          <a:stretch>
            <a:fillRect/>
          </a:stretch>
        </p:blipFill>
        <p:spPr>
          <a:xfrm>
            <a:off x="3464657" y="833218"/>
            <a:ext cx="2546194" cy="3233262"/>
          </a:xfrm>
          <a:prstGeom prst="rect">
            <a:avLst/>
          </a:prstGeom>
        </p:spPr>
      </p:pic>
      <p:pic>
        <p:nvPicPr>
          <p:cNvPr id="3" name="Picture 3" descr="A picture containing histogram&#10;&#10;Description automatically generated">
            <a:extLst>
              <a:ext uri="{FF2B5EF4-FFF2-40B4-BE49-F238E27FC236}">
                <a16:creationId xmlns:a16="http://schemas.microsoft.com/office/drawing/2014/main" id="{CB0A8512-CB37-CBB3-7F6E-8FBE37F1A1D4}"/>
              </a:ext>
            </a:extLst>
          </p:cNvPr>
          <p:cNvPicPr>
            <a:picLocks noGrp="1" noChangeAspect="1"/>
          </p:cNvPicPr>
          <p:nvPr>
            <p:ph sz="half" idx="2"/>
          </p:nvPr>
        </p:nvPicPr>
        <p:blipFill>
          <a:blip r:embed="rId4"/>
          <a:stretch>
            <a:fillRect/>
          </a:stretch>
        </p:blipFill>
        <p:spPr>
          <a:xfrm>
            <a:off x="6133645" y="1253138"/>
            <a:ext cx="2546195" cy="2393423"/>
          </a:xfrm>
          <a:prstGeom prst="rect">
            <a:avLst/>
          </a:prstGeom>
        </p:spPr>
      </p:pic>
      <p:sp>
        <p:nvSpPr>
          <p:cNvPr id="245" name="Freeform 11">
            <a:extLst>
              <a:ext uri="{FF2B5EF4-FFF2-40B4-BE49-F238E27FC236}">
                <a16:creationId xmlns:a16="http://schemas.microsoft.com/office/drawing/2014/main" id="{ADD2565E-493E-4545-99C0-2F033FAF9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45917"/>
            <a:ext cx="778526" cy="379708"/>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2376BDC8-86BC-4B32-9B98-36E136953C99}"/>
              </a:ext>
            </a:extLst>
          </p:cNvPr>
          <p:cNvCxnSpPr/>
          <p:nvPr/>
        </p:nvCxnSpPr>
        <p:spPr>
          <a:xfrm flipV="1">
            <a:off x="6691564" y="2938713"/>
            <a:ext cx="172452" cy="98057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36D1053-7BE1-8A13-E3B4-98B8739B38DB}"/>
              </a:ext>
            </a:extLst>
          </p:cNvPr>
          <p:cNvSpPr txBox="1"/>
          <p:nvPr/>
        </p:nvSpPr>
        <p:spPr>
          <a:xfrm>
            <a:off x="6136106" y="3935328"/>
            <a:ext cx="108785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1136 cm-1</a:t>
            </a:r>
          </a:p>
        </p:txBody>
      </p:sp>
      <p:cxnSp>
        <p:nvCxnSpPr>
          <p:cNvPr id="6" name="Straight Arrow Connector 5">
            <a:extLst>
              <a:ext uri="{FF2B5EF4-FFF2-40B4-BE49-F238E27FC236}">
                <a16:creationId xmlns:a16="http://schemas.microsoft.com/office/drawing/2014/main" id="{B9418031-7955-2909-058E-142A7A5DEDAD}"/>
              </a:ext>
            </a:extLst>
          </p:cNvPr>
          <p:cNvCxnSpPr/>
          <p:nvPr/>
        </p:nvCxnSpPr>
        <p:spPr>
          <a:xfrm>
            <a:off x="7308181" y="2109537"/>
            <a:ext cx="2006" cy="2428373"/>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F254F0-63F8-F845-2D36-9DEC53AF521D}"/>
              </a:ext>
            </a:extLst>
          </p:cNvPr>
          <p:cNvSpPr txBox="1"/>
          <p:nvPr/>
        </p:nvSpPr>
        <p:spPr>
          <a:xfrm>
            <a:off x="6722645" y="4587039"/>
            <a:ext cx="10978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1040 cm-1</a:t>
            </a:r>
          </a:p>
        </p:txBody>
      </p:sp>
      <p:cxnSp>
        <p:nvCxnSpPr>
          <p:cNvPr id="8" name="Straight Arrow Connector 7">
            <a:extLst>
              <a:ext uri="{FF2B5EF4-FFF2-40B4-BE49-F238E27FC236}">
                <a16:creationId xmlns:a16="http://schemas.microsoft.com/office/drawing/2014/main" id="{3FA1C7D1-4447-F29F-55F9-F7F5BCC86602}"/>
              </a:ext>
            </a:extLst>
          </p:cNvPr>
          <p:cNvCxnSpPr/>
          <p:nvPr/>
        </p:nvCxnSpPr>
        <p:spPr>
          <a:xfrm>
            <a:off x="7593932" y="2134602"/>
            <a:ext cx="633664" cy="1937084"/>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E66A67D-91C4-9B37-8AE2-83D053E86DAC}"/>
              </a:ext>
            </a:extLst>
          </p:cNvPr>
          <p:cNvSpPr txBox="1"/>
          <p:nvPr/>
        </p:nvSpPr>
        <p:spPr>
          <a:xfrm>
            <a:off x="7915776" y="4246144"/>
            <a:ext cx="10076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995 cm-1</a:t>
            </a:r>
          </a:p>
        </p:txBody>
      </p:sp>
      <p:pic>
        <p:nvPicPr>
          <p:cNvPr id="10" name="Picture 10" descr="A picture containing shape&#10;&#10;Description automatically generated">
            <a:extLst>
              <a:ext uri="{FF2B5EF4-FFF2-40B4-BE49-F238E27FC236}">
                <a16:creationId xmlns:a16="http://schemas.microsoft.com/office/drawing/2014/main" id="{1070E687-1114-5EBB-27EE-31B38228A8ED}"/>
              </a:ext>
            </a:extLst>
          </p:cNvPr>
          <p:cNvPicPr>
            <a:picLocks noChangeAspect="1"/>
          </p:cNvPicPr>
          <p:nvPr/>
        </p:nvPicPr>
        <p:blipFill>
          <a:blip r:embed="rId5"/>
          <a:stretch>
            <a:fillRect/>
          </a:stretch>
        </p:blipFill>
        <p:spPr>
          <a:xfrm>
            <a:off x="6178216" y="3718113"/>
            <a:ext cx="2472490" cy="17374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01E7660-30BE-4AD1-939C-8ABBC66EC79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2" name="Freeform 11">
              <a:extLst>
                <a:ext uri="{FF2B5EF4-FFF2-40B4-BE49-F238E27FC236}">
                  <a16:creationId xmlns:a16="http://schemas.microsoft.com/office/drawing/2014/main" id="{AF2339E5-4CFB-46BA-A1E6-1F2F592978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3" name="Freeform 12">
              <a:extLst>
                <a:ext uri="{FF2B5EF4-FFF2-40B4-BE49-F238E27FC236}">
                  <a16:creationId xmlns:a16="http://schemas.microsoft.com/office/drawing/2014/main" id="{A714EACA-E00A-47F4-9617-48EF86FCA8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4" name="Freeform 13">
              <a:extLst>
                <a:ext uri="{FF2B5EF4-FFF2-40B4-BE49-F238E27FC236}">
                  <a16:creationId xmlns:a16="http://schemas.microsoft.com/office/drawing/2014/main" id="{3D643816-3096-4530-BAC2-B7799760D5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5" name="Freeform 14">
              <a:extLst>
                <a:ext uri="{FF2B5EF4-FFF2-40B4-BE49-F238E27FC236}">
                  <a16:creationId xmlns:a16="http://schemas.microsoft.com/office/drawing/2014/main" id="{4481B6B9-DFCC-4B58-B517-C90F77008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 name="Freeform 15">
              <a:extLst>
                <a:ext uri="{FF2B5EF4-FFF2-40B4-BE49-F238E27FC236}">
                  <a16:creationId xmlns:a16="http://schemas.microsoft.com/office/drawing/2014/main" id="{C3AD10B5-BAA3-43BF-AB59-8B0E610B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7" name="Freeform 16">
              <a:extLst>
                <a:ext uri="{FF2B5EF4-FFF2-40B4-BE49-F238E27FC236}">
                  <a16:creationId xmlns:a16="http://schemas.microsoft.com/office/drawing/2014/main" id="{A8CBC7E8-2093-422A-B1DF-548212F5E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8" name="Freeform 17">
              <a:extLst>
                <a:ext uri="{FF2B5EF4-FFF2-40B4-BE49-F238E27FC236}">
                  <a16:creationId xmlns:a16="http://schemas.microsoft.com/office/drawing/2014/main" id="{DACD4C1E-0C60-49F4-9940-2EC2B351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9" name="Freeform 18">
              <a:extLst>
                <a:ext uri="{FF2B5EF4-FFF2-40B4-BE49-F238E27FC236}">
                  <a16:creationId xmlns:a16="http://schemas.microsoft.com/office/drawing/2014/main" id="{D4EBDC8A-E0EA-4C61-9A07-F87965F30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 name="Freeform 19">
              <a:extLst>
                <a:ext uri="{FF2B5EF4-FFF2-40B4-BE49-F238E27FC236}">
                  <a16:creationId xmlns:a16="http://schemas.microsoft.com/office/drawing/2014/main" id="{56AB17E4-FFC1-40A6-8716-4DA6E7E2E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1" name="Freeform 20">
              <a:extLst>
                <a:ext uri="{FF2B5EF4-FFF2-40B4-BE49-F238E27FC236}">
                  <a16:creationId xmlns:a16="http://schemas.microsoft.com/office/drawing/2014/main" id="{18B82752-3697-40F0-A707-455553AE39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2" name="Freeform 21">
              <a:extLst>
                <a:ext uri="{FF2B5EF4-FFF2-40B4-BE49-F238E27FC236}">
                  <a16:creationId xmlns:a16="http://schemas.microsoft.com/office/drawing/2014/main" id="{46E341FE-2212-45E9-9AC6-689D6A7A0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3" name="Freeform 22">
              <a:extLst>
                <a:ext uri="{FF2B5EF4-FFF2-40B4-BE49-F238E27FC236}">
                  <a16:creationId xmlns:a16="http://schemas.microsoft.com/office/drawing/2014/main" id="{60DDF26F-4245-4642-8C13-878C6ABE4A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 name="Group 24">
            <a:extLst>
              <a:ext uri="{FF2B5EF4-FFF2-40B4-BE49-F238E27FC236}">
                <a16:creationId xmlns:a16="http://schemas.microsoft.com/office/drawing/2014/main" id="{E2F0A64F-6E97-407F-905F-CFB60C876A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6" name="Freeform 27">
              <a:extLst>
                <a:ext uri="{FF2B5EF4-FFF2-40B4-BE49-F238E27FC236}">
                  <a16:creationId xmlns:a16="http://schemas.microsoft.com/office/drawing/2014/main" id="{6B2CD8E6-069E-402A-B6AC-FF0051404F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7" name="Freeform 28">
              <a:extLst>
                <a:ext uri="{FF2B5EF4-FFF2-40B4-BE49-F238E27FC236}">
                  <a16:creationId xmlns:a16="http://schemas.microsoft.com/office/drawing/2014/main" id="{A6CA6D01-96EA-411D-B14A-86F2AFDBDC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8" name="Freeform 29">
              <a:extLst>
                <a:ext uri="{FF2B5EF4-FFF2-40B4-BE49-F238E27FC236}">
                  <a16:creationId xmlns:a16="http://schemas.microsoft.com/office/drawing/2014/main" id="{69CFD19D-A122-4CB2-866A-479CA3A52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9" name="Freeform 30">
              <a:extLst>
                <a:ext uri="{FF2B5EF4-FFF2-40B4-BE49-F238E27FC236}">
                  <a16:creationId xmlns:a16="http://schemas.microsoft.com/office/drawing/2014/main" id="{C9F6C159-EFEF-4092-B1F1-7AB7F5A44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0" name="Freeform 31">
              <a:extLst>
                <a:ext uri="{FF2B5EF4-FFF2-40B4-BE49-F238E27FC236}">
                  <a16:creationId xmlns:a16="http://schemas.microsoft.com/office/drawing/2014/main" id="{3A1E13BE-E59A-46EA-8C13-190FCBC3B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1" name="Freeform 32">
              <a:extLst>
                <a:ext uri="{FF2B5EF4-FFF2-40B4-BE49-F238E27FC236}">
                  <a16:creationId xmlns:a16="http://schemas.microsoft.com/office/drawing/2014/main" id="{4872D65B-9C5F-405F-BCCD-D61CB8565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2" name="Freeform 33">
              <a:extLst>
                <a:ext uri="{FF2B5EF4-FFF2-40B4-BE49-F238E27FC236}">
                  <a16:creationId xmlns:a16="http://schemas.microsoft.com/office/drawing/2014/main" id="{F6590D24-F49D-498F-A9A5-9CF6B09517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3" name="Freeform 34">
              <a:extLst>
                <a:ext uri="{FF2B5EF4-FFF2-40B4-BE49-F238E27FC236}">
                  <a16:creationId xmlns:a16="http://schemas.microsoft.com/office/drawing/2014/main" id="{F7AFD90D-3869-4EB4-A43D-A59A0583F6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4" name="Freeform 35">
              <a:extLst>
                <a:ext uri="{FF2B5EF4-FFF2-40B4-BE49-F238E27FC236}">
                  <a16:creationId xmlns:a16="http://schemas.microsoft.com/office/drawing/2014/main" id="{226A884C-1C5B-4789-8BED-CA2815F2BE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5" name="Freeform 36">
              <a:extLst>
                <a:ext uri="{FF2B5EF4-FFF2-40B4-BE49-F238E27FC236}">
                  <a16:creationId xmlns:a16="http://schemas.microsoft.com/office/drawing/2014/main" id="{54FC0D3F-819F-41B1-BFC2-FA3443FB46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6" name="Freeform 37">
              <a:extLst>
                <a:ext uri="{FF2B5EF4-FFF2-40B4-BE49-F238E27FC236}">
                  <a16:creationId xmlns:a16="http://schemas.microsoft.com/office/drawing/2014/main" id="{839E654C-F067-4053-881C-7D53C2E60B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7" name="Freeform 38">
              <a:extLst>
                <a:ext uri="{FF2B5EF4-FFF2-40B4-BE49-F238E27FC236}">
                  <a16:creationId xmlns:a16="http://schemas.microsoft.com/office/drawing/2014/main" id="{F44A0F15-BA31-4A9E-A48B-2F1D0E2CE5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9" name="Rectangle 38">
            <a:extLst>
              <a:ext uri="{FF2B5EF4-FFF2-40B4-BE49-F238E27FC236}">
                <a16:creationId xmlns:a16="http://schemas.microsoft.com/office/drawing/2014/main" id="{62631CC7-E8DA-4782-ADDD-F97B25E404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1" name="Freeform 11">
            <a:extLst>
              <a:ext uri="{FF2B5EF4-FFF2-40B4-BE49-F238E27FC236}">
                <a16:creationId xmlns:a16="http://schemas.microsoft.com/office/drawing/2014/main" id="{5D16879A-58B6-4F6B-8688-42B28FE10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3" name="Rectangle 42">
            <a:extLst>
              <a:ext uri="{FF2B5EF4-FFF2-40B4-BE49-F238E27FC236}">
                <a16:creationId xmlns:a16="http://schemas.microsoft.com/office/drawing/2014/main" id="{4898DB48-136A-4A3A-9ADF-9563220C4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542BCD2-34D4-487C-BB88-697F103D6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360045"/>
            <a:ext cx="4093590"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 indoor, food, alcohol&#10;&#10;Description automatically generated">
            <a:extLst>
              <a:ext uri="{FF2B5EF4-FFF2-40B4-BE49-F238E27FC236}">
                <a16:creationId xmlns:a16="http://schemas.microsoft.com/office/drawing/2014/main" id="{CB1392FD-9A53-9A15-7A13-010160670D74}"/>
              </a:ext>
            </a:extLst>
          </p:cNvPr>
          <p:cNvPicPr>
            <a:picLocks noChangeAspect="1"/>
          </p:cNvPicPr>
          <p:nvPr/>
        </p:nvPicPr>
        <p:blipFill>
          <a:blip r:embed="rId2"/>
          <a:stretch>
            <a:fillRect/>
          </a:stretch>
        </p:blipFill>
        <p:spPr>
          <a:xfrm>
            <a:off x="599058" y="1215721"/>
            <a:ext cx="3610992" cy="2708244"/>
          </a:xfrm>
          <a:prstGeom prst="rect">
            <a:avLst/>
          </a:prstGeom>
        </p:spPr>
      </p:pic>
      <p:sp>
        <p:nvSpPr>
          <p:cNvPr id="47" name="Rectangle 46">
            <a:extLst>
              <a:ext uri="{FF2B5EF4-FFF2-40B4-BE49-F238E27FC236}">
                <a16:creationId xmlns:a16="http://schemas.microsoft.com/office/drawing/2014/main" id="{0BB54318-AD96-47DA-B7AE-9F3ACCC3D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360045"/>
            <a:ext cx="4093591" cy="442341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6CE73003-4D72-3246-3336-7E2490EB99A1}"/>
              </a:ext>
            </a:extLst>
          </p:cNvPr>
          <p:cNvPicPr>
            <a:picLocks noChangeAspect="1"/>
          </p:cNvPicPr>
          <p:nvPr/>
        </p:nvPicPr>
        <p:blipFill>
          <a:blip r:embed="rId3"/>
          <a:stretch>
            <a:fillRect/>
          </a:stretch>
        </p:blipFill>
        <p:spPr>
          <a:xfrm>
            <a:off x="4938140" y="766444"/>
            <a:ext cx="3606799" cy="3606799"/>
          </a:xfrm>
          <a:prstGeom prst="rect">
            <a:avLst/>
          </a:prstGeom>
        </p:spPr>
      </p:pic>
      <p:sp>
        <p:nvSpPr>
          <p:cNvPr id="7" name="TextBox 6">
            <a:extLst>
              <a:ext uri="{FF2B5EF4-FFF2-40B4-BE49-F238E27FC236}">
                <a16:creationId xmlns:a16="http://schemas.microsoft.com/office/drawing/2014/main" id="{1EB9F07D-AAA4-D578-99A3-1ABB630A7264}"/>
              </a:ext>
            </a:extLst>
          </p:cNvPr>
          <p:cNvSpPr txBox="1"/>
          <p:nvPr/>
        </p:nvSpPr>
        <p:spPr>
          <a:xfrm>
            <a:off x="907381" y="4135854"/>
            <a:ext cx="78205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Amber</a:t>
            </a:r>
          </a:p>
        </p:txBody>
      </p:sp>
      <p:sp>
        <p:nvSpPr>
          <p:cNvPr id="8" name="TextBox 7">
            <a:extLst>
              <a:ext uri="{FF2B5EF4-FFF2-40B4-BE49-F238E27FC236}">
                <a16:creationId xmlns:a16="http://schemas.microsoft.com/office/drawing/2014/main" id="{E75828D4-638F-3D8A-E241-DFC0F10F933C}"/>
              </a:ext>
            </a:extLst>
          </p:cNvPr>
          <p:cNvSpPr txBox="1"/>
          <p:nvPr/>
        </p:nvSpPr>
        <p:spPr>
          <a:xfrm>
            <a:off x="3022934" y="4135855"/>
            <a:ext cx="90236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t>Dark</a:t>
            </a:r>
          </a:p>
        </p:txBody>
      </p:sp>
      <p:sp>
        <p:nvSpPr>
          <p:cNvPr id="9" name="TextBox 8">
            <a:extLst>
              <a:ext uri="{FF2B5EF4-FFF2-40B4-BE49-F238E27FC236}">
                <a16:creationId xmlns:a16="http://schemas.microsoft.com/office/drawing/2014/main" id="{359AAA0C-21AA-8D49-F516-515B1AD13231}"/>
              </a:ext>
            </a:extLst>
          </p:cNvPr>
          <p:cNvSpPr txBox="1"/>
          <p:nvPr/>
        </p:nvSpPr>
        <p:spPr>
          <a:xfrm>
            <a:off x="5865395" y="4331368"/>
            <a:ext cx="157914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Very Dark</a:t>
            </a:r>
          </a:p>
        </p:txBody>
      </p:sp>
    </p:spTree>
    <p:extLst>
      <p:ext uri="{BB962C8B-B14F-4D97-AF65-F5344CB8AC3E}">
        <p14:creationId xmlns:p14="http://schemas.microsoft.com/office/powerpoint/2010/main" val="3684436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5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3" name="Group 6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6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7" name="Rectangle 7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1" name="Rectangle 8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83" name="Group 8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171450"/>
            <a:ext cx="2138628" cy="4978966"/>
            <a:chOff x="2487613" y="285750"/>
            <a:chExt cx="2428875" cy="5654676"/>
          </a:xfrm>
        </p:grpSpPr>
        <p:sp>
          <p:nvSpPr>
            <p:cNvPr id="8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8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8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8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97" name="Group 9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589"/>
            <a:ext cx="1767505" cy="5140529"/>
            <a:chOff x="6627813" y="194833"/>
            <a:chExt cx="1952625" cy="5678918"/>
          </a:xfrm>
        </p:grpSpPr>
        <p:sp>
          <p:nvSpPr>
            <p:cNvPr id="9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0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0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0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0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96D5ABFE-0DCB-BA2F-966E-DEF56D09CACB}"/>
              </a:ext>
            </a:extLst>
          </p:cNvPr>
          <p:cNvSpPr>
            <a:spLocks noGrp="1"/>
          </p:cNvSpPr>
          <p:nvPr>
            <p:ph type="title"/>
          </p:nvPr>
        </p:nvSpPr>
        <p:spPr>
          <a:xfrm>
            <a:off x="4862322" y="468082"/>
            <a:ext cx="3766137" cy="960668"/>
          </a:xfrm>
        </p:spPr>
        <p:txBody>
          <a:bodyPr vert="horz" lIns="91440" tIns="45720" rIns="91440" bIns="45720" rtlCol="0" anchor="t">
            <a:normAutofit/>
          </a:bodyPr>
          <a:lstStyle/>
          <a:p>
            <a:pPr>
              <a:spcBef>
                <a:spcPct val="0"/>
              </a:spcBef>
            </a:pPr>
            <a:r>
              <a:rPr lang="en-US"/>
              <a:t>Conclusion</a:t>
            </a:r>
          </a:p>
        </p:txBody>
      </p:sp>
      <p:sp>
        <p:nvSpPr>
          <p:cNvPr id="111" name="Rectangle 11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535781"/>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4">
            <a:extLst>
              <a:ext uri="{FF2B5EF4-FFF2-40B4-BE49-F238E27FC236}">
                <a16:creationId xmlns:a16="http://schemas.microsoft.com/office/drawing/2014/main" id="{3CE0EE02-4DF8-7D4C-7B38-F17E4569331F}"/>
              </a:ext>
            </a:extLst>
          </p:cNvPr>
          <p:cNvPicPr>
            <a:picLocks noChangeAspect="1"/>
          </p:cNvPicPr>
          <p:nvPr/>
        </p:nvPicPr>
        <p:blipFill rotWithShape="1">
          <a:blip r:embed="rId2"/>
          <a:srcRect l="17515" r="14375" b="2"/>
          <a:stretch/>
        </p:blipFill>
        <p:spPr>
          <a:xfrm>
            <a:off x="-1166" y="1298"/>
            <a:ext cx="3503318" cy="5143500"/>
          </a:xfrm>
          <a:prstGeom prst="rect">
            <a:avLst/>
          </a:prstGeom>
        </p:spPr>
      </p:pic>
      <p:sp>
        <p:nvSpPr>
          <p:cNvPr id="3" name="Text Placeholder 2">
            <a:extLst>
              <a:ext uri="{FF2B5EF4-FFF2-40B4-BE49-F238E27FC236}">
                <a16:creationId xmlns:a16="http://schemas.microsoft.com/office/drawing/2014/main" id="{F6F93B69-D75D-3FD6-8852-C43260F93538}"/>
              </a:ext>
            </a:extLst>
          </p:cNvPr>
          <p:cNvSpPr>
            <a:spLocks noGrp="1"/>
          </p:cNvSpPr>
          <p:nvPr>
            <p:ph type="body" idx="1"/>
          </p:nvPr>
        </p:nvSpPr>
        <p:spPr>
          <a:xfrm>
            <a:off x="4828643" y="1600200"/>
            <a:ext cx="3799814" cy="2833216"/>
          </a:xfrm>
        </p:spPr>
        <p:txBody>
          <a:bodyPr vert="horz" lIns="91440" tIns="45720" rIns="91440" bIns="45720" rtlCol="0">
            <a:normAutofit/>
          </a:bodyPr>
          <a:lstStyle/>
          <a:p>
            <a:pPr>
              <a:lnSpc>
                <a:spcPct val="90000"/>
              </a:lnSpc>
              <a:spcBef>
                <a:spcPts val="1000"/>
              </a:spcBef>
              <a:buFont typeface="Wingdings 3" charset="2"/>
              <a:buChar char=""/>
            </a:pPr>
            <a:r>
              <a:rPr lang="en-US" sz="1300"/>
              <a:t>For this experiment, the use of Fourier transform infrared spectrometry was used to quantify the percentage of sucrose in canadian maple syrup. It was found out that the amber, dark and very dark maple syrup contained a concentration of sucrose of 88.49% ± 0.62%, 87.15% ± 0.63% and 86.28% ±  0.64%. The peak wavelength that was chosen resulted in being 9615 nm, with an equation of the line y=0.0039x + 0.00204, with an r-squared of 0.9981.</a:t>
            </a:r>
          </a:p>
        </p:txBody>
      </p:sp>
    </p:spTree>
    <p:extLst>
      <p:ext uri="{BB962C8B-B14F-4D97-AF65-F5344CB8AC3E}">
        <p14:creationId xmlns:p14="http://schemas.microsoft.com/office/powerpoint/2010/main" val="3712599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9" name="Group 7">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9"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0"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1"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3"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4"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5"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8"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9"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71" name="Group 21">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3"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4"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6"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7"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8"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9"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0"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1"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2"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3"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4"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3" name="Rectangle 35">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4" name="Freeform 6">
            <a:extLst>
              <a:ext uri="{FF2B5EF4-FFF2-40B4-BE49-F238E27FC236}">
                <a16:creationId xmlns:a16="http://schemas.microsoft.com/office/drawing/2014/main" id="{3623DEAC-F39C-45D6-86DC-1033F6429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75" name="Rectangle 39">
            <a:extLst>
              <a:ext uri="{FF2B5EF4-FFF2-40B4-BE49-F238E27FC236}">
                <a16:creationId xmlns:a16="http://schemas.microsoft.com/office/drawing/2014/main" id="{CADF4631-3C8F-45EE-8D19-4D3E8426B3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9"/>
            <a:ext cx="9144000" cy="51405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41">
            <a:extLst>
              <a:ext uri="{FF2B5EF4-FFF2-40B4-BE49-F238E27FC236}">
                <a16:creationId xmlns:a16="http://schemas.microsoft.com/office/drawing/2014/main" id="{F291099C-17EE-4E0E-B096-C7997505003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43" name="Freeform 11">
              <a:extLst>
                <a:ext uri="{FF2B5EF4-FFF2-40B4-BE49-F238E27FC236}">
                  <a16:creationId xmlns:a16="http://schemas.microsoft.com/office/drawing/2014/main" id="{E21C6221-3E1B-4ABD-8172-FAE995E65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7" name="Freeform 12">
              <a:extLst>
                <a:ext uri="{FF2B5EF4-FFF2-40B4-BE49-F238E27FC236}">
                  <a16:creationId xmlns:a16="http://schemas.microsoft.com/office/drawing/2014/main" id="{D3EF5991-93EA-451F-BB82-1ABC4AC0D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5" name="Freeform 13">
              <a:extLst>
                <a:ext uri="{FF2B5EF4-FFF2-40B4-BE49-F238E27FC236}">
                  <a16:creationId xmlns:a16="http://schemas.microsoft.com/office/drawing/2014/main" id="{136F96F7-16E6-48A1-A211-0B4A4D0C83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8" name="Freeform 14">
              <a:extLst>
                <a:ext uri="{FF2B5EF4-FFF2-40B4-BE49-F238E27FC236}">
                  <a16:creationId xmlns:a16="http://schemas.microsoft.com/office/drawing/2014/main" id="{5C00D000-7FA5-40C4-AB6A-DE3A61AB83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9" name="Freeform 15">
              <a:extLst>
                <a:ext uri="{FF2B5EF4-FFF2-40B4-BE49-F238E27FC236}">
                  <a16:creationId xmlns:a16="http://schemas.microsoft.com/office/drawing/2014/main" id="{5AAEB880-A03D-4743-9060-D7A846FA6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80" name="Freeform 16">
              <a:extLst>
                <a:ext uri="{FF2B5EF4-FFF2-40B4-BE49-F238E27FC236}">
                  <a16:creationId xmlns:a16="http://schemas.microsoft.com/office/drawing/2014/main" id="{CC64DD68-0B96-4DE9-8FD5-3175E4A3F1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1" name="Freeform 17">
              <a:extLst>
                <a:ext uri="{FF2B5EF4-FFF2-40B4-BE49-F238E27FC236}">
                  <a16:creationId xmlns:a16="http://schemas.microsoft.com/office/drawing/2014/main" id="{69118400-C17B-4068-86D3-93CAE7702C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2" name="Freeform 18">
              <a:extLst>
                <a:ext uri="{FF2B5EF4-FFF2-40B4-BE49-F238E27FC236}">
                  <a16:creationId xmlns:a16="http://schemas.microsoft.com/office/drawing/2014/main" id="{117FA22F-CBA8-4CF5-B8CC-2D169B67E4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3" name="Freeform 19">
              <a:extLst>
                <a:ext uri="{FF2B5EF4-FFF2-40B4-BE49-F238E27FC236}">
                  <a16:creationId xmlns:a16="http://schemas.microsoft.com/office/drawing/2014/main" id="{8FB2D443-8598-4CEE-AED2-BEF49AA95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4" name="Freeform 20">
              <a:extLst>
                <a:ext uri="{FF2B5EF4-FFF2-40B4-BE49-F238E27FC236}">
                  <a16:creationId xmlns:a16="http://schemas.microsoft.com/office/drawing/2014/main" id="{92593E33-68AF-485D-99D0-080CEA1971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5" name="Freeform 21">
              <a:extLst>
                <a:ext uri="{FF2B5EF4-FFF2-40B4-BE49-F238E27FC236}">
                  <a16:creationId xmlns:a16="http://schemas.microsoft.com/office/drawing/2014/main" id="{96A28427-575C-4904-AC4B-3DD62801D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4" name="Freeform 22">
              <a:extLst>
                <a:ext uri="{FF2B5EF4-FFF2-40B4-BE49-F238E27FC236}">
                  <a16:creationId xmlns:a16="http://schemas.microsoft.com/office/drawing/2014/main" id="{782FA736-DE89-4D13-B0A7-3906B32CEF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sp>
        <p:nvSpPr>
          <p:cNvPr id="2" name="Title 1">
            <a:extLst>
              <a:ext uri="{FF2B5EF4-FFF2-40B4-BE49-F238E27FC236}">
                <a16:creationId xmlns:a16="http://schemas.microsoft.com/office/drawing/2014/main" id="{9F7CB8C8-F8B5-459E-EC8C-7782F7927C83}"/>
              </a:ext>
            </a:extLst>
          </p:cNvPr>
          <p:cNvSpPr>
            <a:spLocks noGrp="1"/>
          </p:cNvSpPr>
          <p:nvPr>
            <p:ph type="title"/>
          </p:nvPr>
        </p:nvSpPr>
        <p:spPr>
          <a:xfrm>
            <a:off x="1941909" y="3397155"/>
            <a:ext cx="6686550" cy="871817"/>
          </a:xfrm>
        </p:spPr>
        <p:txBody>
          <a:bodyPr vert="horz" lIns="91440" tIns="45720" rIns="91440" bIns="45720" rtlCol="0" anchor="b">
            <a:normAutofit/>
          </a:bodyPr>
          <a:lstStyle/>
          <a:p>
            <a:pPr>
              <a:lnSpc>
                <a:spcPct val="90000"/>
              </a:lnSpc>
              <a:spcBef>
                <a:spcPct val="0"/>
              </a:spcBef>
            </a:pPr>
            <a:r>
              <a:rPr lang="en-US" sz="5400"/>
              <a:t>Appendix</a:t>
            </a:r>
          </a:p>
        </p:txBody>
      </p:sp>
      <p:grpSp>
        <p:nvGrpSpPr>
          <p:cNvPr id="86" name="Group 55">
            <a:extLst>
              <a:ext uri="{FF2B5EF4-FFF2-40B4-BE49-F238E27FC236}">
                <a16:creationId xmlns:a16="http://schemas.microsoft.com/office/drawing/2014/main" id="{6A54B62D-FC5C-4E1A-8D8B-279576FE53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87" name="Freeform 27">
              <a:extLst>
                <a:ext uri="{FF2B5EF4-FFF2-40B4-BE49-F238E27FC236}">
                  <a16:creationId xmlns:a16="http://schemas.microsoft.com/office/drawing/2014/main" id="{4706D2CB-CE4C-4F40-B189-FD7BB4466B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8" name="Freeform 28">
              <a:extLst>
                <a:ext uri="{FF2B5EF4-FFF2-40B4-BE49-F238E27FC236}">
                  <a16:creationId xmlns:a16="http://schemas.microsoft.com/office/drawing/2014/main" id="{2714CF7E-2DF6-4F91-8BB2-D62E8B549D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9" name="Freeform 29">
              <a:extLst>
                <a:ext uri="{FF2B5EF4-FFF2-40B4-BE49-F238E27FC236}">
                  <a16:creationId xmlns:a16="http://schemas.microsoft.com/office/drawing/2014/main" id="{F30DCFE1-624D-4D3C-AC61-757C2FF356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0" name="Freeform 30">
              <a:extLst>
                <a:ext uri="{FF2B5EF4-FFF2-40B4-BE49-F238E27FC236}">
                  <a16:creationId xmlns:a16="http://schemas.microsoft.com/office/drawing/2014/main" id="{BF08ABFE-DD31-4F1F-9520-93CC613CD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1" name="Freeform 31">
              <a:extLst>
                <a:ext uri="{FF2B5EF4-FFF2-40B4-BE49-F238E27FC236}">
                  <a16:creationId xmlns:a16="http://schemas.microsoft.com/office/drawing/2014/main" id="{ADFB2DBD-F00A-4820-876F-4E75F216B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2" name="Freeform 32">
              <a:extLst>
                <a:ext uri="{FF2B5EF4-FFF2-40B4-BE49-F238E27FC236}">
                  <a16:creationId xmlns:a16="http://schemas.microsoft.com/office/drawing/2014/main" id="{3F85387B-5668-4570-BC5C-AA89417C7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3" name="Freeform 33">
              <a:extLst>
                <a:ext uri="{FF2B5EF4-FFF2-40B4-BE49-F238E27FC236}">
                  <a16:creationId xmlns:a16="http://schemas.microsoft.com/office/drawing/2014/main" id="{FEA70EF6-623D-453D-8360-1B0C142A2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4" name="Freeform 34">
              <a:extLst>
                <a:ext uri="{FF2B5EF4-FFF2-40B4-BE49-F238E27FC236}">
                  <a16:creationId xmlns:a16="http://schemas.microsoft.com/office/drawing/2014/main" id="{FE3B449C-A5FE-44B9-A01C-A115C37D3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5" name="Freeform 35">
              <a:extLst>
                <a:ext uri="{FF2B5EF4-FFF2-40B4-BE49-F238E27FC236}">
                  <a16:creationId xmlns:a16="http://schemas.microsoft.com/office/drawing/2014/main" id="{BD672E89-DAB4-41AE-891D-6B6A52B0EA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6" name="Freeform 36">
              <a:extLst>
                <a:ext uri="{FF2B5EF4-FFF2-40B4-BE49-F238E27FC236}">
                  <a16:creationId xmlns:a16="http://schemas.microsoft.com/office/drawing/2014/main" id="{C69123C3-F0F9-4AA7-BA7B-9E5E0AF27E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7" name="Freeform 37">
              <a:extLst>
                <a:ext uri="{FF2B5EF4-FFF2-40B4-BE49-F238E27FC236}">
                  <a16:creationId xmlns:a16="http://schemas.microsoft.com/office/drawing/2014/main" id="{E10779C5-3DD9-489D-9A2D-EF45B7BE30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8" name="Freeform 38">
              <a:extLst>
                <a:ext uri="{FF2B5EF4-FFF2-40B4-BE49-F238E27FC236}">
                  <a16:creationId xmlns:a16="http://schemas.microsoft.com/office/drawing/2014/main" id="{1D3B4B35-2090-4DA8-ADBE-DD888B4E17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0" name="Rectangle 69">
            <a:extLst>
              <a:ext uri="{FF2B5EF4-FFF2-40B4-BE49-F238E27FC236}">
                <a16:creationId xmlns:a16="http://schemas.microsoft.com/office/drawing/2014/main" id="{46FA917F-43A3-4FA3-A085-59D0DC397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pic>
        <p:nvPicPr>
          <p:cNvPr id="3" name="Picture 3" descr="Diagram&#10;&#10;Description automatically generated">
            <a:extLst>
              <a:ext uri="{FF2B5EF4-FFF2-40B4-BE49-F238E27FC236}">
                <a16:creationId xmlns:a16="http://schemas.microsoft.com/office/drawing/2014/main" id="{E79DD8D6-ED76-F692-71A1-B5C395B07068}"/>
              </a:ext>
            </a:extLst>
          </p:cNvPr>
          <p:cNvPicPr>
            <a:picLocks noChangeAspect="1"/>
          </p:cNvPicPr>
          <p:nvPr/>
        </p:nvPicPr>
        <p:blipFill>
          <a:blip r:embed="rId2"/>
          <a:stretch>
            <a:fillRect/>
          </a:stretch>
        </p:blipFill>
        <p:spPr>
          <a:xfrm>
            <a:off x="498120" y="169245"/>
            <a:ext cx="7943782" cy="3012867"/>
          </a:xfrm>
          <a:prstGeom prst="rect">
            <a:avLst/>
          </a:prstGeom>
        </p:spPr>
      </p:pic>
      <p:sp>
        <p:nvSpPr>
          <p:cNvPr id="72" name="Freeform 33">
            <a:extLst>
              <a:ext uri="{FF2B5EF4-FFF2-40B4-BE49-F238E27FC236}">
                <a16:creationId xmlns:a16="http://schemas.microsoft.com/office/drawing/2014/main" id="{9CBF007B-8C8C-4F79-B037-9F4C61F9F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565183"/>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3006435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26375DB7-E5A7-4C42-928A-49B0A08A3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20170722-40EC-601C-35AF-F037006EC352}"/>
              </a:ext>
            </a:extLst>
          </p:cNvPr>
          <p:cNvPicPr>
            <a:picLocks noChangeAspect="1"/>
          </p:cNvPicPr>
          <p:nvPr/>
        </p:nvPicPr>
        <p:blipFill>
          <a:blip r:embed="rId2"/>
          <a:stretch>
            <a:fillRect/>
          </a:stretch>
        </p:blipFill>
        <p:spPr>
          <a:xfrm>
            <a:off x="1729619" y="482599"/>
            <a:ext cx="5684761" cy="4178300"/>
          </a:xfrm>
          <a:prstGeom prst="rect">
            <a:avLst/>
          </a:prstGeom>
        </p:spPr>
      </p:pic>
      <p:sp>
        <p:nvSpPr>
          <p:cNvPr id="7" name="TextBox 6">
            <a:extLst>
              <a:ext uri="{FF2B5EF4-FFF2-40B4-BE49-F238E27FC236}">
                <a16:creationId xmlns:a16="http://schemas.microsoft.com/office/drawing/2014/main" id="{3571D8E0-C3A2-7D98-02B7-240470A6CB3B}"/>
              </a:ext>
            </a:extLst>
          </p:cNvPr>
          <p:cNvSpPr txBox="1"/>
          <p:nvPr/>
        </p:nvSpPr>
        <p:spPr>
          <a:xfrm>
            <a:off x="3353802" y="2827421"/>
            <a:ext cx="360947" cy="2857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2580286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68"/>
        <p:cNvGrpSpPr/>
        <p:nvPr/>
      </p:nvGrpSpPr>
      <p:grpSpPr>
        <a:xfrm>
          <a:off x="0" y="0"/>
          <a:ext cx="0" cy="0"/>
          <a:chOff x="0" y="0"/>
          <a:chExt cx="0" cy="0"/>
        </a:xfrm>
      </p:grpSpPr>
      <p:grpSp>
        <p:nvGrpSpPr>
          <p:cNvPr id="118" name="Group 117">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19"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0"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1"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22"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23"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24"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25"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26"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27"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28"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29"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30"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32" name="Group 131">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33"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34"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5"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36"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37"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38"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39"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40"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41"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42"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43"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44"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46" name="Rectangle 145">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8"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9" name="Google Shape;69;p14"/>
          <p:cNvSpPr txBox="1">
            <a:spLocks noGrp="1"/>
          </p:cNvSpPr>
          <p:nvPr>
            <p:ph type="title"/>
          </p:nvPr>
        </p:nvSpPr>
        <p:spPr>
          <a:xfrm>
            <a:off x="1944693" y="468082"/>
            <a:ext cx="6683766" cy="960668"/>
          </a:xfrm>
          <a:prstGeom prst="rect">
            <a:avLst/>
          </a:prstGeom>
        </p:spPr>
        <p:txBody>
          <a:bodyPr spcFirstLastPara="1" vert="horz" lIns="91440" tIns="45720" rIns="91440" bIns="45720" rtlCol="0" anchor="t" anchorCtr="0">
            <a:normAutofit/>
          </a:bodyPr>
          <a:lstStyle/>
          <a:p>
            <a:pPr marL="0" lvl="0" indent="0">
              <a:spcBef>
                <a:spcPct val="0"/>
              </a:spcBef>
              <a:spcAft>
                <a:spcPts val="0"/>
              </a:spcAft>
            </a:pPr>
            <a:r>
              <a:rPr lang="en-US"/>
              <a:t>Objectives</a:t>
            </a:r>
          </a:p>
        </p:txBody>
      </p:sp>
      <p:pic>
        <p:nvPicPr>
          <p:cNvPr id="22" name="Picture 22">
            <a:extLst>
              <a:ext uri="{FF2B5EF4-FFF2-40B4-BE49-F238E27FC236}">
                <a16:creationId xmlns:a16="http://schemas.microsoft.com/office/drawing/2014/main" id="{3650B363-B3C9-FF5A-5077-F7E84EDC0544}"/>
              </a:ext>
            </a:extLst>
          </p:cNvPr>
          <p:cNvPicPr>
            <a:picLocks noChangeAspect="1"/>
          </p:cNvPicPr>
          <p:nvPr/>
        </p:nvPicPr>
        <p:blipFill rotWithShape="1">
          <a:blip r:embed="rId3"/>
          <a:srcRect l="29423" r="19332"/>
          <a:stretch/>
        </p:blipFill>
        <p:spPr>
          <a:xfrm>
            <a:off x="6473589" y="1597189"/>
            <a:ext cx="2154869" cy="2803361"/>
          </a:xfrm>
          <a:prstGeom prst="rect">
            <a:avLst/>
          </a:prstGeom>
        </p:spPr>
      </p:pic>
      <p:graphicFrame>
        <p:nvGraphicFramePr>
          <p:cNvPr id="114" name="Google Shape;70;p14">
            <a:extLst>
              <a:ext uri="{FF2B5EF4-FFF2-40B4-BE49-F238E27FC236}">
                <a16:creationId xmlns:a16="http://schemas.microsoft.com/office/drawing/2014/main" id="{38E5B8FD-DADE-A0E2-FCAC-BD9A0E2443A7}"/>
              </a:ext>
            </a:extLst>
          </p:cNvPr>
          <p:cNvGraphicFramePr/>
          <p:nvPr>
            <p:extLst>
              <p:ext uri="{D42A27DB-BD31-4B8C-83A1-F6EECF244321}">
                <p14:modId xmlns:p14="http://schemas.microsoft.com/office/powerpoint/2010/main" val="2515629888"/>
              </p:ext>
            </p:extLst>
          </p:nvPr>
        </p:nvGraphicFramePr>
        <p:xfrm>
          <a:off x="1941909" y="1594021"/>
          <a:ext cx="4376340" cy="2839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417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1" name="Rectangle 40">
            <a:extLst>
              <a:ext uri="{FF2B5EF4-FFF2-40B4-BE49-F238E27FC236}">
                <a16:creationId xmlns:a16="http://schemas.microsoft.com/office/drawing/2014/main" id="{26375DB7-E5A7-4C42-928A-49B0A08A3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Chart, histogram&#10;&#10;Description automatically generated">
            <a:extLst>
              <a:ext uri="{FF2B5EF4-FFF2-40B4-BE49-F238E27FC236}">
                <a16:creationId xmlns:a16="http://schemas.microsoft.com/office/drawing/2014/main" id="{ACFDC910-1623-5E44-B812-14D1A53D4BD9}"/>
              </a:ext>
            </a:extLst>
          </p:cNvPr>
          <p:cNvPicPr>
            <a:picLocks noChangeAspect="1"/>
          </p:cNvPicPr>
          <p:nvPr/>
        </p:nvPicPr>
        <p:blipFill>
          <a:blip r:embed="rId2"/>
          <a:stretch>
            <a:fillRect/>
          </a:stretch>
        </p:blipFill>
        <p:spPr>
          <a:xfrm>
            <a:off x="1700316" y="482599"/>
            <a:ext cx="5743367" cy="4178300"/>
          </a:xfrm>
          <a:prstGeom prst="rect">
            <a:avLst/>
          </a:prstGeom>
        </p:spPr>
      </p:pic>
    </p:spTree>
    <p:extLst>
      <p:ext uri="{BB962C8B-B14F-4D97-AF65-F5344CB8AC3E}">
        <p14:creationId xmlns:p14="http://schemas.microsoft.com/office/powerpoint/2010/main" val="1417234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41" name="Rectangle 40">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3" name="Group 42">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27110" y="171450"/>
            <a:ext cx="2138628" cy="4978966"/>
            <a:chOff x="2487613" y="285750"/>
            <a:chExt cx="2428875" cy="5654676"/>
          </a:xfrm>
        </p:grpSpPr>
        <p:sp>
          <p:nvSpPr>
            <p:cNvPr id="44"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45"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46"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7"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8"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9"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0"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2"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3"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4"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5"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7" name="Group 56">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07832" y="-589"/>
            <a:ext cx="1767505" cy="5140529"/>
            <a:chOff x="6627813" y="194833"/>
            <a:chExt cx="1952625" cy="5678918"/>
          </a:xfrm>
        </p:grpSpPr>
        <p:sp>
          <p:nvSpPr>
            <p:cNvPr id="58"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9"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0"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1"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2"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3"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64"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65"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66"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67"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8"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9"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E18D756E-38AF-24F6-D26F-B063DE4C1829}"/>
              </a:ext>
            </a:extLst>
          </p:cNvPr>
          <p:cNvSpPr>
            <a:spLocks noGrp="1"/>
          </p:cNvSpPr>
          <p:nvPr>
            <p:ph type="title"/>
          </p:nvPr>
        </p:nvSpPr>
        <p:spPr>
          <a:xfrm>
            <a:off x="4862322" y="468082"/>
            <a:ext cx="3766137" cy="960668"/>
          </a:xfrm>
        </p:spPr>
        <p:txBody>
          <a:bodyPr vert="horz" lIns="91440" tIns="45720" rIns="91440" bIns="45720" rtlCol="0" anchor="t">
            <a:normAutofit/>
          </a:bodyPr>
          <a:lstStyle/>
          <a:p>
            <a:pPr>
              <a:spcBef>
                <a:spcPct val="0"/>
              </a:spcBef>
            </a:pPr>
            <a:r>
              <a:rPr lang="en-US" dirty="0"/>
              <a:t>References</a:t>
            </a:r>
            <a:endParaRPr lang="en-US"/>
          </a:p>
        </p:txBody>
      </p:sp>
      <p:sp>
        <p:nvSpPr>
          <p:cNvPr id="71" name="Rectangle 70">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4278"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3"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484278" y="535781"/>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5" name="Picture 4" descr="Chemical formulae are written on paper">
            <a:extLst>
              <a:ext uri="{FF2B5EF4-FFF2-40B4-BE49-F238E27FC236}">
                <a16:creationId xmlns:a16="http://schemas.microsoft.com/office/drawing/2014/main" id="{F05EBD4B-D125-4D41-9908-4E7EBBD812FB}"/>
              </a:ext>
            </a:extLst>
          </p:cNvPr>
          <p:cNvPicPr>
            <a:picLocks noChangeAspect="1"/>
          </p:cNvPicPr>
          <p:nvPr/>
        </p:nvPicPr>
        <p:blipFill rotWithShape="1">
          <a:blip r:embed="rId2"/>
          <a:srcRect l="29961" r="31727" b="3"/>
          <a:stretch/>
        </p:blipFill>
        <p:spPr>
          <a:xfrm>
            <a:off x="-1166" y="1298"/>
            <a:ext cx="3503318" cy="5143500"/>
          </a:xfrm>
          <a:prstGeom prst="rect">
            <a:avLst/>
          </a:prstGeom>
        </p:spPr>
      </p:pic>
      <p:sp>
        <p:nvSpPr>
          <p:cNvPr id="3" name="Text Placeholder 2">
            <a:extLst>
              <a:ext uri="{FF2B5EF4-FFF2-40B4-BE49-F238E27FC236}">
                <a16:creationId xmlns:a16="http://schemas.microsoft.com/office/drawing/2014/main" id="{97E88ECD-AD22-9655-4DA2-CD73C259680F}"/>
              </a:ext>
            </a:extLst>
          </p:cNvPr>
          <p:cNvSpPr>
            <a:spLocks noGrp="1"/>
          </p:cNvSpPr>
          <p:nvPr>
            <p:ph type="body" idx="1"/>
          </p:nvPr>
        </p:nvSpPr>
        <p:spPr>
          <a:xfrm>
            <a:off x="4828643" y="1600200"/>
            <a:ext cx="3799814" cy="2833216"/>
          </a:xfrm>
        </p:spPr>
        <p:txBody>
          <a:bodyPr vert="horz" lIns="91440" tIns="45720" rIns="91440" bIns="45720" rtlCol="0">
            <a:normAutofit/>
          </a:bodyPr>
          <a:lstStyle/>
          <a:p>
            <a:pPr>
              <a:lnSpc>
                <a:spcPct val="90000"/>
              </a:lnSpc>
              <a:spcBef>
                <a:spcPts val="1000"/>
              </a:spcBef>
              <a:buFont typeface="Wingdings 3" charset="2"/>
              <a:buChar char=""/>
            </a:pPr>
            <a:r>
              <a:rPr lang="en-US" sz="1300"/>
              <a:t>(1) Rubinson, K.A.; Rubinson, J. F. Contemporary Instrumental Analysis; Prentice Hall: Upper Saddle River, N. J. 1987.</a:t>
            </a:r>
          </a:p>
          <a:p>
            <a:pPr>
              <a:lnSpc>
                <a:spcPct val="90000"/>
              </a:lnSpc>
              <a:spcBef>
                <a:spcPts val="1000"/>
              </a:spcBef>
              <a:buFont typeface="Wingdings 3" charset="2"/>
              <a:buChar char=""/>
            </a:pPr>
            <a:r>
              <a:rPr lang="en-US" sz="1300"/>
              <a:t>Direct Spectroscopic Sucrose Determination of Raw Sugar Cane Juices - Scientific Figure on ResearchGate. Available from: https://www.researchgate.net/figure/Mid-FTIR-ATR-spectra-of-pure-sucrose-solutions-at-different-concentrations-10-20-30_fig3_231555198 [accessed 23 Nov, 2022]</a:t>
            </a:r>
          </a:p>
        </p:txBody>
      </p:sp>
    </p:spTree>
    <p:extLst>
      <p:ext uri="{BB962C8B-B14F-4D97-AF65-F5344CB8AC3E}">
        <p14:creationId xmlns:p14="http://schemas.microsoft.com/office/powerpoint/2010/main" val="4087204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prstGeom prst="rect">
            <a:avLst/>
          </a:prstGeom>
        </p:spPr>
        <p:txBody>
          <a:bodyPr spcFirstLastPara="1" vert="horz" lIns="91440" tIns="45720" rIns="91440" bIns="45720" rtlCol="0" anchor="ctr" anchorCtr="0">
            <a:normAutofit/>
          </a:bodyPr>
          <a:lstStyle/>
          <a:p>
            <a:pPr marL="0" lvl="0" indent="0">
              <a:spcBef>
                <a:spcPct val="0"/>
              </a:spcBef>
              <a:spcAft>
                <a:spcPts val="0"/>
              </a:spcAft>
            </a:pPr>
            <a:r>
              <a:rPr lang="en-US" b="0" i="0" kern="1200">
                <a:solidFill>
                  <a:srgbClr val="FFFFFF"/>
                </a:solidFill>
                <a:latin typeface="+mj-lt"/>
                <a:ea typeface="+mj-ea"/>
                <a:cs typeface="+mj-cs"/>
              </a:rPr>
              <a:t>Introduction</a:t>
            </a:r>
          </a:p>
        </p:txBody>
      </p:sp>
      <p:graphicFrame>
        <p:nvGraphicFramePr>
          <p:cNvPr id="78" name="Google Shape;76;p15">
            <a:extLst>
              <a:ext uri="{FF2B5EF4-FFF2-40B4-BE49-F238E27FC236}">
                <a16:creationId xmlns:a16="http://schemas.microsoft.com/office/drawing/2014/main" id="{B8212180-A609-09A6-A59A-F80DC859F74A}"/>
              </a:ext>
            </a:extLst>
          </p:cNvPr>
          <p:cNvGraphicFramePr>
            <a:graphicFrameLocks noGrp="1"/>
          </p:cNvGraphicFramePr>
          <p:nvPr>
            <p:ph sz="half" idx="1"/>
          </p:nvPr>
        </p:nvGraphicFramePr>
        <p:xfrm>
          <a:off x="1069620" y="1118937"/>
          <a:ext cx="4047529" cy="3635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C3DD93E6-4F25-BAB9-1EDB-C5AEB60BBFCD}"/>
              </a:ext>
            </a:extLst>
          </p:cNvPr>
          <p:cNvSpPr txBox="1"/>
          <p:nvPr/>
        </p:nvSpPr>
        <p:spPr>
          <a:xfrm>
            <a:off x="1328486" y="365961"/>
            <a:ext cx="64970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dirty="0">
                <a:latin typeface="Times New Roman"/>
              </a:rPr>
              <a:t>Introduction</a:t>
            </a:r>
            <a:endParaRPr lang="en-US" sz="3200" dirty="0"/>
          </a:p>
        </p:txBody>
      </p:sp>
      <p:pic>
        <p:nvPicPr>
          <p:cNvPr id="3" name="Picture 3" descr="A picture containing text, indoor, electronics, display&#10;&#10;Description automatically generated">
            <a:extLst>
              <a:ext uri="{FF2B5EF4-FFF2-40B4-BE49-F238E27FC236}">
                <a16:creationId xmlns:a16="http://schemas.microsoft.com/office/drawing/2014/main" id="{51D4C9CA-FFB8-FFA0-A531-54859D09AED5}"/>
              </a:ext>
            </a:extLst>
          </p:cNvPr>
          <p:cNvPicPr>
            <a:picLocks noChangeAspect="1"/>
          </p:cNvPicPr>
          <p:nvPr/>
        </p:nvPicPr>
        <p:blipFill>
          <a:blip r:embed="rId8"/>
          <a:stretch>
            <a:fillRect/>
          </a:stretch>
        </p:blipFill>
        <p:spPr>
          <a:xfrm>
            <a:off x="5285873" y="1123950"/>
            <a:ext cx="3274594" cy="3617495"/>
          </a:xfrm>
          <a:prstGeom prst="rect">
            <a:avLst/>
          </a:prstGeom>
        </p:spPr>
      </p:pic>
    </p:spTree>
    <p:extLst>
      <p:ext uri="{BB962C8B-B14F-4D97-AF65-F5344CB8AC3E}">
        <p14:creationId xmlns:p14="http://schemas.microsoft.com/office/powerpoint/2010/main" val="227390009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80"/>
        <p:cNvGrpSpPr/>
        <p:nvPr/>
      </p:nvGrpSpPr>
      <p:grpSpPr>
        <a:xfrm>
          <a:off x="0" y="0"/>
          <a:ext cx="0" cy="0"/>
          <a:chOff x="0" y="0"/>
          <a:chExt cx="0" cy="0"/>
        </a:xfrm>
      </p:grpSpPr>
      <p:grpSp>
        <p:nvGrpSpPr>
          <p:cNvPr id="87" name="Group 86">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88"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89"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0"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1"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2"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3"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4"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5"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96"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97"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98"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99"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1" name="Group 100">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02"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3"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4"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5"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06"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07"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08"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09"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0"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1"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2"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3"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15" name="Rectangle 114">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17" name="Freeform 6">
            <a:extLst>
              <a:ext uri="{FF2B5EF4-FFF2-40B4-BE49-F238E27FC236}">
                <a16:creationId xmlns:a16="http://schemas.microsoft.com/office/drawing/2014/main" id="{DB5BC99D-7BEA-4F13-B82B-A956E2D09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19" name="Rectangle 118">
            <a:extLst>
              <a:ext uri="{FF2B5EF4-FFF2-40B4-BE49-F238E27FC236}">
                <a16:creationId xmlns:a16="http://schemas.microsoft.com/office/drawing/2014/main" id="{65781D42-087D-484C-840B-CFDCDDEB2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1" name="Freeform 5">
            <a:extLst>
              <a:ext uri="{FF2B5EF4-FFF2-40B4-BE49-F238E27FC236}">
                <a16:creationId xmlns:a16="http://schemas.microsoft.com/office/drawing/2014/main" id="{2F2D0089-EE06-49C0-9C5F-56B94DF2D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223812"/>
            <a:ext cx="7951572" cy="1627791"/>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rgbClr val="000000">
              <a:alpha val="92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81" name="Google Shape;81;p16"/>
          <p:cNvSpPr txBox="1">
            <a:spLocks noGrp="1"/>
          </p:cNvSpPr>
          <p:nvPr>
            <p:ph type="title"/>
          </p:nvPr>
        </p:nvSpPr>
        <p:spPr>
          <a:xfrm>
            <a:off x="812799" y="3471389"/>
            <a:ext cx="6343650" cy="719183"/>
          </a:xfrm>
          <a:prstGeom prst="rect">
            <a:avLst/>
          </a:prstGeom>
        </p:spPr>
        <p:txBody>
          <a:bodyPr spcFirstLastPara="1" vert="horz" lIns="91440" tIns="45720" rIns="91440" bIns="45720" rtlCol="0" anchor="b" anchorCtr="0">
            <a:normAutofit/>
          </a:bodyPr>
          <a:lstStyle/>
          <a:p>
            <a:pPr marL="0" lvl="0" indent="0">
              <a:spcBef>
                <a:spcPct val="0"/>
              </a:spcBef>
              <a:spcAft>
                <a:spcPts val="0"/>
              </a:spcAft>
            </a:pPr>
            <a:r>
              <a:rPr lang="en-US" sz="3300">
                <a:solidFill>
                  <a:srgbClr val="FFFFFF"/>
                </a:solidFill>
              </a:rPr>
              <a:t>Instrument parameters</a:t>
            </a:r>
          </a:p>
        </p:txBody>
      </p:sp>
      <p:pic>
        <p:nvPicPr>
          <p:cNvPr id="2" name="Picture 2" descr="A picture containing text, indoor, computer, computer&#10;&#10;Description automatically generated">
            <a:extLst>
              <a:ext uri="{FF2B5EF4-FFF2-40B4-BE49-F238E27FC236}">
                <a16:creationId xmlns:a16="http://schemas.microsoft.com/office/drawing/2014/main" id="{3C966BE4-62A4-92E4-27A5-C6775CBEA356}"/>
              </a:ext>
            </a:extLst>
          </p:cNvPr>
          <p:cNvPicPr>
            <a:picLocks noChangeAspect="1"/>
          </p:cNvPicPr>
          <p:nvPr/>
        </p:nvPicPr>
        <p:blipFill>
          <a:blip r:embed="rId3"/>
          <a:stretch>
            <a:fillRect/>
          </a:stretch>
        </p:blipFill>
        <p:spPr>
          <a:xfrm>
            <a:off x="143093" y="314666"/>
            <a:ext cx="3600564" cy="2705435"/>
          </a:xfrm>
          <a:prstGeom prst="rect">
            <a:avLst/>
          </a:prstGeom>
        </p:spPr>
      </p:pic>
      <p:pic>
        <p:nvPicPr>
          <p:cNvPr id="82" name="Google Shape;82;p16"/>
          <p:cNvPicPr preferRelativeResize="0"/>
          <p:nvPr/>
        </p:nvPicPr>
        <p:blipFill>
          <a:blip r:embed="rId4"/>
          <a:stretch>
            <a:fillRect/>
          </a:stretch>
        </p:blipFill>
        <p:spPr>
          <a:xfrm>
            <a:off x="4105274" y="306638"/>
            <a:ext cx="4863879" cy="2791677"/>
          </a:xfrm>
          <a:prstGeom prst="rect">
            <a:avLst/>
          </a:prstGeom>
          <a:noFill/>
        </p:spPr>
      </p:pic>
    </p:spTree>
    <p:extLst>
      <p:ext uri="{BB962C8B-B14F-4D97-AF65-F5344CB8AC3E}">
        <p14:creationId xmlns:p14="http://schemas.microsoft.com/office/powerpoint/2010/main" val="130726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86"/>
        <p:cNvGrpSpPr/>
        <p:nvPr/>
      </p:nvGrpSpPr>
      <p:grpSpPr>
        <a:xfrm>
          <a:off x="0" y="0"/>
          <a:ext cx="0" cy="0"/>
          <a:chOff x="0" y="0"/>
          <a:chExt cx="0" cy="0"/>
        </a:xfrm>
      </p:grpSpPr>
      <p:grpSp>
        <p:nvGrpSpPr>
          <p:cNvPr id="162" name="Group 161">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163"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64"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65"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6"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7"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8"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9"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70"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71"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72"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73"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74"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76" name="Group 175">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177"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8"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9"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80"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81"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82"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83"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4"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85"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6"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7"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8"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90" name="Rectangle 189">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92"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35781"/>
            <a:ext cx="1191394"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194" name="Rectangle 193">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15" y="0"/>
            <a:ext cx="915543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6" name="Group 195">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0072" y="171450"/>
            <a:ext cx="2138628" cy="4978966"/>
            <a:chOff x="2487613" y="285750"/>
            <a:chExt cx="2428875" cy="5654676"/>
          </a:xfrm>
        </p:grpSpPr>
        <p:sp>
          <p:nvSpPr>
            <p:cNvPr id="197"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98"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99"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00"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01"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02"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03"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04"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05"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6"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07"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08"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10" name="Group 209">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60794" y="-589"/>
            <a:ext cx="1767505" cy="5140529"/>
            <a:chOff x="6627813" y="194833"/>
            <a:chExt cx="1952625" cy="5678918"/>
          </a:xfrm>
        </p:grpSpPr>
        <p:sp>
          <p:nvSpPr>
            <p:cNvPr id="211"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12"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13"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14"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15"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16"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17"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18"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19"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20"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21"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2"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87" name="Google Shape;87;p17"/>
          <p:cNvSpPr txBox="1">
            <a:spLocks noGrp="1"/>
          </p:cNvSpPr>
          <p:nvPr>
            <p:ph type="title"/>
          </p:nvPr>
        </p:nvSpPr>
        <p:spPr>
          <a:xfrm>
            <a:off x="3494640" y="468082"/>
            <a:ext cx="5133819" cy="960668"/>
          </a:xfrm>
          <a:prstGeom prst="rect">
            <a:avLst/>
          </a:prstGeom>
        </p:spPr>
        <p:txBody>
          <a:bodyPr spcFirstLastPara="1" vert="horz" lIns="91440" tIns="45720" rIns="91440" bIns="45720" rtlCol="0" anchor="t" anchorCtr="0">
            <a:normAutofit/>
          </a:bodyPr>
          <a:lstStyle/>
          <a:p>
            <a:pPr marL="0" lvl="0" indent="0">
              <a:spcBef>
                <a:spcPct val="0"/>
              </a:spcBef>
              <a:spcAft>
                <a:spcPts val="0"/>
              </a:spcAft>
            </a:pPr>
            <a:r>
              <a:rPr lang="en-US" sz="3300"/>
              <a:t>Experimental procedure</a:t>
            </a:r>
          </a:p>
        </p:txBody>
      </p:sp>
      <p:sp>
        <p:nvSpPr>
          <p:cNvPr id="224" name="Rectangle 223">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3724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26"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037240" y="535781"/>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3" name="Picture 3" descr="A picture containing indoor, person, kitchen, preparing&#10;&#10;Description automatically generated">
            <a:extLst>
              <a:ext uri="{FF2B5EF4-FFF2-40B4-BE49-F238E27FC236}">
                <a16:creationId xmlns:a16="http://schemas.microsoft.com/office/drawing/2014/main" id="{F1B40C08-5F33-314C-8C5E-597E68CD380C}"/>
              </a:ext>
            </a:extLst>
          </p:cNvPr>
          <p:cNvPicPr>
            <a:picLocks noChangeAspect="1"/>
          </p:cNvPicPr>
          <p:nvPr/>
        </p:nvPicPr>
        <p:blipFill rotWithShape="1">
          <a:blip r:embed="rId3"/>
          <a:srcRect l="28846" r="18263" b="2"/>
          <a:stretch/>
        </p:blipFill>
        <p:spPr>
          <a:xfrm>
            <a:off x="20" y="1297"/>
            <a:ext cx="2040388" cy="5143500"/>
          </a:xfrm>
          <a:prstGeom prst="rect">
            <a:avLst/>
          </a:prstGeom>
        </p:spPr>
      </p:pic>
      <p:sp>
        <p:nvSpPr>
          <p:cNvPr id="88" name="Google Shape;88;p17"/>
          <p:cNvSpPr txBox="1">
            <a:spLocks noGrp="1"/>
          </p:cNvSpPr>
          <p:nvPr>
            <p:ph type="body" idx="1"/>
          </p:nvPr>
        </p:nvSpPr>
        <p:spPr>
          <a:xfrm>
            <a:off x="3492500" y="1600200"/>
            <a:ext cx="5135958" cy="2833216"/>
          </a:xfrm>
          <a:prstGeom prst="rect">
            <a:avLst/>
          </a:prstGeom>
        </p:spPr>
        <p:txBody>
          <a:bodyPr spcFirstLastPara="1" vert="horz" lIns="91440" tIns="45720" rIns="91440" bIns="45720" rtlCol="0" anchorCtr="0">
            <a:normAutofit/>
          </a:bodyPr>
          <a:lstStyle/>
          <a:p>
            <a:pPr marL="0" indent="0">
              <a:lnSpc>
                <a:spcPct val="90000"/>
              </a:lnSpc>
              <a:spcBef>
                <a:spcPts val="1000"/>
              </a:spcBef>
              <a:buFont typeface="Wingdings 3" charset="2"/>
              <a:buChar char=""/>
            </a:pPr>
            <a:r>
              <a:rPr lang="en-US" sz="1100"/>
              <a:t>We had originally intended to have 50, 60 ,70, 80  and 90% as the calibration standard concentrations, but the solubility of sucrose in room temperature water only allowed for 1.8 g of sucrose to dissolve in 1 mL of water, for a 90% standard 4.5 g of sucrose were required, this already occupied most of the volume inside the flask and not enough water was able to fit inside the 5 mL volumetric flask to dissolve all the sucrose. New concentrations 40, 50, 60 ,70, 80 were made.</a:t>
            </a:r>
          </a:p>
          <a:p>
            <a:pPr marL="0" lvl="0" indent="0">
              <a:lnSpc>
                <a:spcPct val="90000"/>
              </a:lnSpc>
              <a:spcBef>
                <a:spcPts val="1000"/>
              </a:spcBef>
              <a:buFont typeface="Wingdings 3" charset="2"/>
              <a:buChar char=""/>
            </a:pPr>
            <a:r>
              <a:rPr lang="en-US" sz="1100"/>
              <a:t>Standard were prepared by charging flasks with sucrose and dissolving them to the mark with water.</a:t>
            </a:r>
          </a:p>
          <a:p>
            <a:pPr marL="0" lvl="0" indent="0">
              <a:lnSpc>
                <a:spcPct val="90000"/>
              </a:lnSpc>
              <a:spcBef>
                <a:spcPts val="1000"/>
              </a:spcBef>
              <a:buFont typeface="Wingdings 3" charset="2"/>
              <a:buChar char=""/>
            </a:pPr>
            <a:r>
              <a:rPr lang="en-US" sz="1100"/>
              <a:t>Samples were taken from each maple syrup bottle with plastic pipet.</a:t>
            </a:r>
          </a:p>
          <a:p>
            <a:pPr marL="0" indent="0">
              <a:lnSpc>
                <a:spcPct val="90000"/>
              </a:lnSpc>
              <a:spcBef>
                <a:spcPts val="1000"/>
              </a:spcBef>
              <a:buFont typeface="Wingdings 3" charset="2"/>
              <a:buChar char=""/>
            </a:pPr>
            <a:r>
              <a:rPr lang="en-US" sz="1100"/>
              <a:t>Samples were poured in the FTIR for further analysis.</a:t>
            </a:r>
          </a:p>
        </p:txBody>
      </p:sp>
    </p:spTree>
    <p:extLst>
      <p:ext uri="{BB962C8B-B14F-4D97-AF65-F5344CB8AC3E}">
        <p14:creationId xmlns:p14="http://schemas.microsoft.com/office/powerpoint/2010/main" val="3813515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Shape 91"/>
        <p:cNvGrpSpPr/>
        <p:nvPr/>
      </p:nvGrpSpPr>
      <p:grpSpPr>
        <a:xfrm>
          <a:off x="0" y="0"/>
          <a:ext cx="0" cy="0"/>
          <a:chOff x="0" y="0"/>
          <a:chExt cx="0" cy="0"/>
        </a:xfrm>
      </p:grpSpPr>
      <p:grpSp>
        <p:nvGrpSpPr>
          <p:cNvPr id="273" name="Group 234">
            <a:extLst>
              <a:ext uri="{FF2B5EF4-FFF2-40B4-BE49-F238E27FC236}">
                <a16:creationId xmlns:a16="http://schemas.microsoft.com/office/drawing/2014/main" id="{5D1F2FD8-11FD-4495-9EFA-1D11D791D8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171450"/>
            <a:ext cx="2138628" cy="4978966"/>
            <a:chOff x="2487613" y="285750"/>
            <a:chExt cx="2428875" cy="5654676"/>
          </a:xfrm>
        </p:grpSpPr>
        <p:sp>
          <p:nvSpPr>
            <p:cNvPr id="236" name="Freeform 11">
              <a:extLst>
                <a:ext uri="{FF2B5EF4-FFF2-40B4-BE49-F238E27FC236}">
                  <a16:creationId xmlns:a16="http://schemas.microsoft.com/office/drawing/2014/main" id="{F07E62E0-C435-4556-B265-2AC622C080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37" name="Freeform 12">
              <a:extLst>
                <a:ext uri="{FF2B5EF4-FFF2-40B4-BE49-F238E27FC236}">
                  <a16:creationId xmlns:a16="http://schemas.microsoft.com/office/drawing/2014/main" id="{A31AA73F-4D24-48A1-B14B-50392BB2C8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38" name="Freeform 13">
              <a:extLst>
                <a:ext uri="{FF2B5EF4-FFF2-40B4-BE49-F238E27FC236}">
                  <a16:creationId xmlns:a16="http://schemas.microsoft.com/office/drawing/2014/main" id="{B1A912C9-FD8E-4C0D-A7B5-5240BF154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39" name="Freeform 14">
              <a:extLst>
                <a:ext uri="{FF2B5EF4-FFF2-40B4-BE49-F238E27FC236}">
                  <a16:creationId xmlns:a16="http://schemas.microsoft.com/office/drawing/2014/main" id="{0C687240-9008-4C95-9A83-BAE72BF3D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40" name="Freeform 15">
              <a:extLst>
                <a:ext uri="{FF2B5EF4-FFF2-40B4-BE49-F238E27FC236}">
                  <a16:creationId xmlns:a16="http://schemas.microsoft.com/office/drawing/2014/main" id="{7E87EBB2-C786-4064-9E78-21C52E76FE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41" name="Freeform 16">
              <a:extLst>
                <a:ext uri="{FF2B5EF4-FFF2-40B4-BE49-F238E27FC236}">
                  <a16:creationId xmlns:a16="http://schemas.microsoft.com/office/drawing/2014/main" id="{6AEC0C10-BB8D-4A8E-8160-9B514B5F7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2" name="Freeform 17">
              <a:extLst>
                <a:ext uri="{FF2B5EF4-FFF2-40B4-BE49-F238E27FC236}">
                  <a16:creationId xmlns:a16="http://schemas.microsoft.com/office/drawing/2014/main" id="{3E2AE5E5-81C4-4817-85A9-6700C135C5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3" name="Freeform 18">
              <a:extLst>
                <a:ext uri="{FF2B5EF4-FFF2-40B4-BE49-F238E27FC236}">
                  <a16:creationId xmlns:a16="http://schemas.microsoft.com/office/drawing/2014/main" id="{0E29C0C2-2A04-4AC1-9181-B811A06BE4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44" name="Freeform 19">
              <a:extLst>
                <a:ext uri="{FF2B5EF4-FFF2-40B4-BE49-F238E27FC236}">
                  <a16:creationId xmlns:a16="http://schemas.microsoft.com/office/drawing/2014/main" id="{13DA17A5-17E1-4B7D-9ABD-C7ED44F152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45" name="Freeform 20">
              <a:extLst>
                <a:ext uri="{FF2B5EF4-FFF2-40B4-BE49-F238E27FC236}">
                  <a16:creationId xmlns:a16="http://schemas.microsoft.com/office/drawing/2014/main" id="{7C6F6843-161E-4C29-A663-8DBA4D483D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46" name="Freeform 21">
              <a:extLst>
                <a:ext uri="{FF2B5EF4-FFF2-40B4-BE49-F238E27FC236}">
                  <a16:creationId xmlns:a16="http://schemas.microsoft.com/office/drawing/2014/main" id="{A516671D-8E1D-4713-BE9D-81B0C35FE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47" name="Freeform 22">
              <a:extLst>
                <a:ext uri="{FF2B5EF4-FFF2-40B4-BE49-F238E27FC236}">
                  <a16:creationId xmlns:a16="http://schemas.microsoft.com/office/drawing/2014/main" id="{4E04D4C8-7532-4BBD-9AF8-3249324AF8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74" name="Group 248">
            <a:extLst>
              <a:ext uri="{FF2B5EF4-FFF2-40B4-BE49-F238E27FC236}">
                <a16:creationId xmlns:a16="http://schemas.microsoft.com/office/drawing/2014/main" id="{B87488CD-16CF-4BC7-BD9F-4F4EB13B0BC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589"/>
            <a:ext cx="1767505" cy="5140529"/>
            <a:chOff x="6627813" y="194833"/>
            <a:chExt cx="1952625" cy="5678918"/>
          </a:xfrm>
        </p:grpSpPr>
        <p:sp>
          <p:nvSpPr>
            <p:cNvPr id="250" name="Freeform 27">
              <a:extLst>
                <a:ext uri="{FF2B5EF4-FFF2-40B4-BE49-F238E27FC236}">
                  <a16:creationId xmlns:a16="http://schemas.microsoft.com/office/drawing/2014/main" id="{40224168-C932-4F63-8CEA-2465E192B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1" name="Freeform 28">
              <a:extLst>
                <a:ext uri="{FF2B5EF4-FFF2-40B4-BE49-F238E27FC236}">
                  <a16:creationId xmlns:a16="http://schemas.microsoft.com/office/drawing/2014/main" id="{F2291983-5E57-490B-B713-0A78B584F8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2" name="Freeform 29">
              <a:extLst>
                <a:ext uri="{FF2B5EF4-FFF2-40B4-BE49-F238E27FC236}">
                  <a16:creationId xmlns:a16="http://schemas.microsoft.com/office/drawing/2014/main" id="{815C3A19-E287-48A6-9ECB-D0409D37F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3" name="Freeform 30">
              <a:extLst>
                <a:ext uri="{FF2B5EF4-FFF2-40B4-BE49-F238E27FC236}">
                  <a16:creationId xmlns:a16="http://schemas.microsoft.com/office/drawing/2014/main" id="{0196FC81-2B97-4747-859B-2475FFD126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54" name="Freeform 31">
              <a:extLst>
                <a:ext uri="{FF2B5EF4-FFF2-40B4-BE49-F238E27FC236}">
                  <a16:creationId xmlns:a16="http://schemas.microsoft.com/office/drawing/2014/main" id="{43A76FF0-4A33-44A0-AE53-92146AA8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55" name="Freeform 32">
              <a:extLst>
                <a:ext uri="{FF2B5EF4-FFF2-40B4-BE49-F238E27FC236}">
                  <a16:creationId xmlns:a16="http://schemas.microsoft.com/office/drawing/2014/main" id="{B94FC67F-70D7-496B-BFA2-B2AACF2ED0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56" name="Freeform 33">
              <a:extLst>
                <a:ext uri="{FF2B5EF4-FFF2-40B4-BE49-F238E27FC236}">
                  <a16:creationId xmlns:a16="http://schemas.microsoft.com/office/drawing/2014/main" id="{761C78BD-A48E-4171-AC10-D066FDF46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57" name="Freeform 34">
              <a:extLst>
                <a:ext uri="{FF2B5EF4-FFF2-40B4-BE49-F238E27FC236}">
                  <a16:creationId xmlns:a16="http://schemas.microsoft.com/office/drawing/2014/main" id="{8DD13455-5B55-48B7-AA52-981C48B3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58" name="Freeform 35">
              <a:extLst>
                <a:ext uri="{FF2B5EF4-FFF2-40B4-BE49-F238E27FC236}">
                  <a16:creationId xmlns:a16="http://schemas.microsoft.com/office/drawing/2014/main" id="{8AFF35F4-12AC-44F3-AC19-88F2E3F9BE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59" name="Freeform 36">
              <a:extLst>
                <a:ext uri="{FF2B5EF4-FFF2-40B4-BE49-F238E27FC236}">
                  <a16:creationId xmlns:a16="http://schemas.microsoft.com/office/drawing/2014/main" id="{410D4BFE-B9DB-440B-BF78-21B4F317F7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60" name="Freeform 37">
              <a:extLst>
                <a:ext uri="{FF2B5EF4-FFF2-40B4-BE49-F238E27FC236}">
                  <a16:creationId xmlns:a16="http://schemas.microsoft.com/office/drawing/2014/main" id="{8F0E6EB0-F23E-4342-9FBD-3178F4B818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61" name="Freeform 38">
              <a:extLst>
                <a:ext uri="{FF2B5EF4-FFF2-40B4-BE49-F238E27FC236}">
                  <a16:creationId xmlns:a16="http://schemas.microsoft.com/office/drawing/2014/main" id="{3A4E0803-C8CF-4E6B-95EF-BBEBF237E3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75" name="Rectangle 262">
            <a:extLst>
              <a:ext uri="{FF2B5EF4-FFF2-40B4-BE49-F238E27FC236}">
                <a16:creationId xmlns:a16="http://schemas.microsoft.com/office/drawing/2014/main" id="{F6D9986E-2FC4-4377-B163-42766AD82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6" name="Freeform 6">
            <a:extLst>
              <a:ext uri="{FF2B5EF4-FFF2-40B4-BE49-F238E27FC236}">
                <a16:creationId xmlns:a16="http://schemas.microsoft.com/office/drawing/2014/main" id="{5DAD59F4-58F1-4349-B03E-23A62291C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242857"/>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94" name="Google Shape;94;p18"/>
          <p:cNvSpPr txBox="1"/>
          <p:nvPr/>
        </p:nvSpPr>
        <p:spPr>
          <a:xfrm>
            <a:off x="307620" y="3998734"/>
            <a:ext cx="6686550" cy="871817"/>
          </a:xfrm>
          <a:prstGeom prst="rect">
            <a:avLst/>
          </a:prstGeom>
        </p:spPr>
        <p:txBody>
          <a:bodyPr spcFirstLastPara="1" vert="horz" lIns="91440" tIns="45720" rIns="91440" bIns="45720" rtlCol="0" anchor="b" anchorCtr="0">
            <a:normAutofit/>
          </a:bodyPr>
          <a:lstStyle/>
          <a:p>
            <a:pPr marL="0" lvl="0" indent="0" defTabSz="457200">
              <a:lnSpc>
                <a:spcPct val="90000"/>
              </a:lnSpc>
              <a:spcBef>
                <a:spcPct val="0"/>
              </a:spcBef>
              <a:spcAft>
                <a:spcPts val="600"/>
              </a:spcAft>
            </a:pPr>
            <a:r>
              <a:rPr lang="en-US" sz="5000" kern="1200">
                <a:solidFill>
                  <a:schemeClr val="tx1">
                    <a:lumMod val="85000"/>
                    <a:lumOff val="15000"/>
                  </a:schemeClr>
                </a:solidFill>
                <a:latin typeface="+mj-lt"/>
                <a:ea typeface="+mj-ea"/>
                <a:cs typeface="+mj-cs"/>
                <a:sym typeface="Source Code Pro"/>
              </a:rPr>
              <a:t>Data and Results</a:t>
            </a:r>
          </a:p>
        </p:txBody>
      </p:sp>
      <p:pic>
        <p:nvPicPr>
          <p:cNvPr id="92" name="Google Shape;92;p18"/>
          <p:cNvPicPr preferRelativeResize="0"/>
          <p:nvPr/>
        </p:nvPicPr>
        <p:blipFill>
          <a:blip r:embed="rId3"/>
          <a:stretch>
            <a:fillRect/>
          </a:stretch>
        </p:blipFill>
        <p:spPr>
          <a:xfrm>
            <a:off x="367778" y="265763"/>
            <a:ext cx="3666005" cy="1416146"/>
          </a:xfrm>
          <a:prstGeom prst="rect">
            <a:avLst/>
          </a:prstGeom>
          <a:noFill/>
        </p:spPr>
      </p:pic>
      <p:pic>
        <p:nvPicPr>
          <p:cNvPr id="4" name="Picture 4" descr="A picture containing person, indoor, person, ceiling&#10;&#10;Description automatically generated">
            <a:extLst>
              <a:ext uri="{FF2B5EF4-FFF2-40B4-BE49-F238E27FC236}">
                <a16:creationId xmlns:a16="http://schemas.microsoft.com/office/drawing/2014/main" id="{0F60072D-38BF-3A49-1221-ACDD39876B9C}"/>
              </a:ext>
            </a:extLst>
          </p:cNvPr>
          <p:cNvPicPr>
            <a:picLocks noChangeAspect="1"/>
          </p:cNvPicPr>
          <p:nvPr/>
        </p:nvPicPr>
        <p:blipFill>
          <a:blip r:embed="rId4"/>
          <a:stretch>
            <a:fillRect/>
          </a:stretch>
        </p:blipFill>
        <p:spPr>
          <a:xfrm>
            <a:off x="4385039" y="269361"/>
            <a:ext cx="4665913" cy="3484395"/>
          </a:xfrm>
          <a:prstGeom prst="rect">
            <a:avLst/>
          </a:prstGeom>
        </p:spPr>
      </p:pic>
      <p:pic>
        <p:nvPicPr>
          <p:cNvPr id="93" name="Google Shape;93;p18"/>
          <p:cNvPicPr preferRelativeResize="0"/>
          <p:nvPr/>
        </p:nvPicPr>
        <p:blipFill>
          <a:blip r:embed="rId5"/>
          <a:stretch>
            <a:fillRect/>
          </a:stretch>
        </p:blipFill>
        <p:spPr>
          <a:xfrm>
            <a:off x="368499" y="1777753"/>
            <a:ext cx="3663282" cy="15905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a:blip r:embed="rId3">
            <a:alphaModFix/>
          </a:blip>
          <a:stretch>
            <a:fillRect/>
          </a:stretch>
        </p:blipFill>
        <p:spPr>
          <a:xfrm>
            <a:off x="269675" y="131775"/>
            <a:ext cx="8265450" cy="47874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152400" y="152400"/>
            <a:ext cx="8663024" cy="4838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a:blip r:embed="rId3">
            <a:alphaModFix/>
          </a:blip>
          <a:stretch>
            <a:fillRect/>
          </a:stretch>
        </p:blipFill>
        <p:spPr>
          <a:xfrm>
            <a:off x="152400" y="152400"/>
            <a:ext cx="8803176" cy="4838701"/>
          </a:xfrm>
          <a:prstGeom prst="rect">
            <a:avLst/>
          </a:prstGeom>
          <a:noFill/>
          <a:ln>
            <a:noFill/>
          </a:ln>
        </p:spPr>
      </p:pic>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362</Words>
  <Application>Microsoft Office PowerPoint</Application>
  <PresentationFormat>On-screen Show (16:9)</PresentationFormat>
  <Paragraphs>29</Paragraphs>
  <Slides>21</Slides>
  <Notes>13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Wisp</vt:lpstr>
      <vt:lpstr>Quantification of sucrose in Canadian Maple Syrup by Fourier Transform Infrared Spectrometry (FTIR)</vt:lpstr>
      <vt:lpstr>Objectives</vt:lpstr>
      <vt:lpstr>Introduction</vt:lpstr>
      <vt:lpstr>Instrument parameters</vt:lpstr>
      <vt:lpstr>Experimental procedure</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Discussion</vt:lpstr>
      <vt:lpstr>PowerPoint Presentation</vt:lpstr>
      <vt:lpstr>Conclusion</vt:lpstr>
      <vt:lpstr>Appendix</vt:lpstr>
      <vt:lpstr>PowerPoint Presentation</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Quantification of sucrose in Canadian Maple Syrup by Fourier Transform Infrared Spectrometry (FTIR)</dc:title>
  <cp:lastModifiedBy>Alejandro Jose Ruiz Caballero</cp:lastModifiedBy>
  <cp:revision>297</cp:revision>
  <dcterms:modified xsi:type="dcterms:W3CDTF">2022-11-23T04:04:38Z</dcterms:modified>
</cp:coreProperties>
</file>